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6" r:id="rId4"/>
    <p:sldId id="289" r:id="rId5"/>
    <p:sldId id="272" r:id="rId6"/>
    <p:sldId id="291" r:id="rId7"/>
    <p:sldId id="301" r:id="rId8"/>
    <p:sldId id="302" r:id="rId9"/>
    <p:sldId id="293" r:id="rId10"/>
    <p:sldId id="294" r:id="rId11"/>
    <p:sldId id="295" r:id="rId12"/>
    <p:sldId id="303" r:id="rId13"/>
    <p:sldId id="296" r:id="rId14"/>
    <p:sldId id="297" r:id="rId15"/>
    <p:sldId id="304" r:id="rId16"/>
    <p:sldId id="298" r:id="rId17"/>
    <p:sldId id="305" r:id="rId18"/>
    <p:sldId id="299" r:id="rId19"/>
    <p:sldId id="307" r:id="rId20"/>
    <p:sldId id="306" r:id="rId21"/>
    <p:sldId id="308" r:id="rId22"/>
    <p:sldId id="309" r:id="rId23"/>
    <p:sldId id="300" r:id="rId24"/>
    <p:sldId id="270" r:id="rId25"/>
    <p:sldId id="271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632"/>
    <a:srgbClr val="09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9"/>
    <p:restoredTop sz="94626"/>
  </p:normalViewPr>
  <p:slideViewPr>
    <p:cSldViewPr snapToGrid="0" snapToObjects="1">
      <p:cViewPr>
        <p:scale>
          <a:sx n="130" d="100"/>
          <a:sy n="130" d="100"/>
        </p:scale>
        <p:origin x="7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2DC3D-9929-405A-B3E2-1067FE0939A7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9C76C7A-0E85-4535-AFF9-010E5B1A7371}">
      <dgm:prSet phldrT="[Texto]" custT="1"/>
      <dgm:spPr/>
      <dgm:t>
        <a:bodyPr/>
        <a:lstStyle/>
        <a:p>
          <a:r>
            <a:rPr lang="pt-BR" sz="1500" dirty="0"/>
            <a:t>Alterações Legais</a:t>
          </a:r>
        </a:p>
      </dgm:t>
    </dgm:pt>
    <dgm:pt modelId="{83779DBC-09FF-456A-A37D-716508F1304A}" type="parTrans" cxnId="{97A576A0-1A54-4A31-B3A9-24AD44DB283B}">
      <dgm:prSet/>
      <dgm:spPr/>
      <dgm:t>
        <a:bodyPr/>
        <a:lstStyle/>
        <a:p>
          <a:endParaRPr lang="pt-BR"/>
        </a:p>
      </dgm:t>
    </dgm:pt>
    <dgm:pt modelId="{EE200C5F-1B2D-4903-9989-F331701B23E6}" type="sibTrans" cxnId="{97A576A0-1A54-4A31-B3A9-24AD44DB283B}">
      <dgm:prSet/>
      <dgm:spPr/>
      <dgm:t>
        <a:bodyPr/>
        <a:lstStyle/>
        <a:p>
          <a:endParaRPr lang="pt-BR"/>
        </a:p>
      </dgm:t>
    </dgm:pt>
    <dgm:pt modelId="{7AE612AD-42E1-4EDD-82B1-D43BCD881260}">
      <dgm:prSet phldrT="[Texto]" custT="1"/>
      <dgm:spPr/>
      <dgm:t>
        <a:bodyPr/>
        <a:lstStyle/>
        <a:p>
          <a:r>
            <a:rPr lang="pt-BR" sz="1500" dirty="0"/>
            <a:t>Aumento de </a:t>
          </a:r>
          <a:r>
            <a:rPr lang="pt-BR" sz="1500" b="1" dirty="0"/>
            <a:t>Gastos</a:t>
          </a:r>
        </a:p>
      </dgm:t>
    </dgm:pt>
    <dgm:pt modelId="{33F2A40C-5194-474F-A7C8-125101D5DE3C}" type="parTrans" cxnId="{7FC5F0AC-C7E8-4CFD-931A-8C07B8B6DD88}">
      <dgm:prSet/>
      <dgm:spPr/>
      <dgm:t>
        <a:bodyPr/>
        <a:lstStyle/>
        <a:p>
          <a:endParaRPr lang="pt-BR"/>
        </a:p>
      </dgm:t>
    </dgm:pt>
    <dgm:pt modelId="{3CC6FF15-ED15-4BE8-A7A1-E6ED18833B9C}" type="sibTrans" cxnId="{7FC5F0AC-C7E8-4CFD-931A-8C07B8B6DD88}">
      <dgm:prSet/>
      <dgm:spPr/>
      <dgm:t>
        <a:bodyPr/>
        <a:lstStyle/>
        <a:p>
          <a:endParaRPr lang="pt-BR"/>
        </a:p>
      </dgm:t>
    </dgm:pt>
    <dgm:pt modelId="{4E4DAB46-9395-4F6F-88C2-F338A281ECBA}">
      <dgm:prSet phldrT="[Texto]" custT="1"/>
      <dgm:spPr/>
      <dgm:t>
        <a:bodyPr/>
        <a:lstStyle/>
        <a:p>
          <a:r>
            <a:rPr lang="pt-BR" sz="1800" dirty="0"/>
            <a:t>Sistema de crédito e Juros Baixos</a:t>
          </a:r>
        </a:p>
      </dgm:t>
    </dgm:pt>
    <dgm:pt modelId="{8D205B8B-16FE-4E8B-8DD5-7D1624C090AE}" type="parTrans" cxnId="{BB29948D-C007-42F9-8A6F-86484B7945C3}">
      <dgm:prSet/>
      <dgm:spPr/>
      <dgm:t>
        <a:bodyPr/>
        <a:lstStyle/>
        <a:p>
          <a:endParaRPr lang="pt-BR"/>
        </a:p>
      </dgm:t>
    </dgm:pt>
    <dgm:pt modelId="{9A7343AA-AD96-4CB2-AD4D-8483DCDA56DA}" type="sibTrans" cxnId="{BB29948D-C007-42F9-8A6F-86484B7945C3}">
      <dgm:prSet/>
      <dgm:spPr/>
      <dgm:t>
        <a:bodyPr/>
        <a:lstStyle/>
        <a:p>
          <a:endParaRPr lang="pt-BR"/>
        </a:p>
      </dgm:t>
    </dgm:pt>
    <dgm:pt modelId="{9F279796-E091-4960-9778-5586917F4014}" type="pres">
      <dgm:prSet presAssocID="{2B82DC3D-9929-405A-B3E2-1067FE0939A7}" presName="Name0" presStyleCnt="0">
        <dgm:presLayoutVars>
          <dgm:dir/>
          <dgm:animLvl val="lvl"/>
          <dgm:resizeHandles val="exact"/>
        </dgm:presLayoutVars>
      </dgm:prSet>
      <dgm:spPr/>
    </dgm:pt>
    <dgm:pt modelId="{C178FCAF-FD84-4E55-94E6-3BC6963A725F}" type="pres">
      <dgm:prSet presAssocID="{F9C76C7A-0E85-4535-AFF9-010E5B1A7371}" presName="parTxOnly" presStyleLbl="node1" presStyleIdx="0" presStyleCnt="3" custScaleX="47356" custLinFactNeighborX="-89393" custLinFactNeighborY="1887">
        <dgm:presLayoutVars>
          <dgm:chMax val="0"/>
          <dgm:chPref val="0"/>
          <dgm:bulletEnabled val="1"/>
        </dgm:presLayoutVars>
      </dgm:prSet>
      <dgm:spPr/>
    </dgm:pt>
    <dgm:pt modelId="{17804BB8-9C8D-4511-B1CF-07DCDADBB962}" type="pres">
      <dgm:prSet presAssocID="{EE200C5F-1B2D-4903-9989-F331701B23E6}" presName="parTxOnlySpace" presStyleCnt="0"/>
      <dgm:spPr/>
    </dgm:pt>
    <dgm:pt modelId="{C5A9BB91-FEB8-40AA-95FD-C0926C397097}" type="pres">
      <dgm:prSet presAssocID="{7AE612AD-42E1-4EDD-82B1-D43BCD881260}" presName="parTxOnly" presStyleLbl="node1" presStyleIdx="1" presStyleCnt="3" custScaleX="68163">
        <dgm:presLayoutVars>
          <dgm:chMax val="0"/>
          <dgm:chPref val="0"/>
          <dgm:bulletEnabled val="1"/>
        </dgm:presLayoutVars>
      </dgm:prSet>
      <dgm:spPr/>
    </dgm:pt>
    <dgm:pt modelId="{53552BF2-3934-4732-88B0-DDE1DB43858B}" type="pres">
      <dgm:prSet presAssocID="{3CC6FF15-ED15-4BE8-A7A1-E6ED18833B9C}" presName="parTxOnlySpace" presStyleCnt="0"/>
      <dgm:spPr/>
    </dgm:pt>
    <dgm:pt modelId="{1CA06C15-C3B7-4EC7-B765-00C0148703E1}" type="pres">
      <dgm:prSet presAssocID="{4E4DAB46-9395-4F6F-88C2-F338A281ECBA}" presName="parTxOnly" presStyleLbl="node1" presStyleIdx="2" presStyleCnt="3" custScaleX="115017">
        <dgm:presLayoutVars>
          <dgm:chMax val="0"/>
          <dgm:chPref val="0"/>
          <dgm:bulletEnabled val="1"/>
        </dgm:presLayoutVars>
      </dgm:prSet>
      <dgm:spPr/>
    </dgm:pt>
  </dgm:ptLst>
  <dgm:cxnLst>
    <dgm:cxn modelId="{05958720-586F-43AA-910E-4820DB5F6807}" type="presOf" srcId="{2B82DC3D-9929-405A-B3E2-1067FE0939A7}" destId="{9F279796-E091-4960-9778-5586917F4014}" srcOrd="0" destOrd="0" presId="urn:microsoft.com/office/officeart/2005/8/layout/chevron1"/>
    <dgm:cxn modelId="{0BAAB251-AD60-4561-B140-437C1EF25E49}" type="presOf" srcId="{4E4DAB46-9395-4F6F-88C2-F338A281ECBA}" destId="{1CA06C15-C3B7-4EC7-B765-00C0148703E1}" srcOrd="0" destOrd="0" presId="urn:microsoft.com/office/officeart/2005/8/layout/chevron1"/>
    <dgm:cxn modelId="{BB29948D-C007-42F9-8A6F-86484B7945C3}" srcId="{2B82DC3D-9929-405A-B3E2-1067FE0939A7}" destId="{4E4DAB46-9395-4F6F-88C2-F338A281ECBA}" srcOrd="2" destOrd="0" parTransId="{8D205B8B-16FE-4E8B-8DD5-7D1624C090AE}" sibTransId="{9A7343AA-AD96-4CB2-AD4D-8483DCDA56DA}"/>
    <dgm:cxn modelId="{97A576A0-1A54-4A31-B3A9-24AD44DB283B}" srcId="{2B82DC3D-9929-405A-B3E2-1067FE0939A7}" destId="{F9C76C7A-0E85-4535-AFF9-010E5B1A7371}" srcOrd="0" destOrd="0" parTransId="{83779DBC-09FF-456A-A37D-716508F1304A}" sibTransId="{EE200C5F-1B2D-4903-9989-F331701B23E6}"/>
    <dgm:cxn modelId="{7FC5F0AC-C7E8-4CFD-931A-8C07B8B6DD88}" srcId="{2B82DC3D-9929-405A-B3E2-1067FE0939A7}" destId="{7AE612AD-42E1-4EDD-82B1-D43BCD881260}" srcOrd="1" destOrd="0" parTransId="{33F2A40C-5194-474F-A7C8-125101D5DE3C}" sibTransId="{3CC6FF15-ED15-4BE8-A7A1-E6ED18833B9C}"/>
    <dgm:cxn modelId="{6A46BAC7-40A7-42E6-9506-140E0DE69838}" type="presOf" srcId="{F9C76C7A-0E85-4535-AFF9-010E5B1A7371}" destId="{C178FCAF-FD84-4E55-94E6-3BC6963A725F}" srcOrd="0" destOrd="0" presId="urn:microsoft.com/office/officeart/2005/8/layout/chevron1"/>
    <dgm:cxn modelId="{C46130F6-1E7E-4FAF-A5D7-ECE86775707E}" type="presOf" srcId="{7AE612AD-42E1-4EDD-82B1-D43BCD881260}" destId="{C5A9BB91-FEB8-40AA-95FD-C0926C397097}" srcOrd="0" destOrd="0" presId="urn:microsoft.com/office/officeart/2005/8/layout/chevron1"/>
    <dgm:cxn modelId="{EC641554-9A85-4C4F-BF02-C0C6BC943ACA}" type="presParOf" srcId="{9F279796-E091-4960-9778-5586917F4014}" destId="{C178FCAF-FD84-4E55-94E6-3BC6963A725F}" srcOrd="0" destOrd="0" presId="urn:microsoft.com/office/officeart/2005/8/layout/chevron1"/>
    <dgm:cxn modelId="{47733011-4C68-4F7B-99CF-C680ADCA2F42}" type="presParOf" srcId="{9F279796-E091-4960-9778-5586917F4014}" destId="{17804BB8-9C8D-4511-B1CF-07DCDADBB962}" srcOrd="1" destOrd="0" presId="urn:microsoft.com/office/officeart/2005/8/layout/chevron1"/>
    <dgm:cxn modelId="{2FCF1691-E1BE-48BE-8175-E2CBE5B9ADCC}" type="presParOf" srcId="{9F279796-E091-4960-9778-5586917F4014}" destId="{C5A9BB91-FEB8-40AA-95FD-C0926C397097}" srcOrd="2" destOrd="0" presId="urn:microsoft.com/office/officeart/2005/8/layout/chevron1"/>
    <dgm:cxn modelId="{5EE27800-A6D9-4902-B549-CC97E08BDA1A}" type="presParOf" srcId="{9F279796-E091-4960-9778-5586917F4014}" destId="{53552BF2-3934-4732-88B0-DDE1DB43858B}" srcOrd="3" destOrd="0" presId="urn:microsoft.com/office/officeart/2005/8/layout/chevron1"/>
    <dgm:cxn modelId="{DDB14CB0-3F44-4419-863F-133DCA91B4EC}" type="presParOf" srcId="{9F279796-E091-4960-9778-5586917F4014}" destId="{1CA06C15-C3B7-4EC7-B765-00C0148703E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2DC3D-9929-405A-B3E2-1067FE0939A7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9C76C7A-0E85-4535-AFF9-010E5B1A7371}">
      <dgm:prSet phldrT="[Texto]"/>
      <dgm:spPr/>
      <dgm:t>
        <a:bodyPr/>
        <a:lstStyle/>
        <a:p>
          <a:r>
            <a:rPr lang="pt-BR" dirty="0"/>
            <a:t>Elevação das taxas de juros</a:t>
          </a:r>
        </a:p>
      </dgm:t>
    </dgm:pt>
    <dgm:pt modelId="{83779DBC-09FF-456A-A37D-716508F1304A}" type="parTrans" cxnId="{97A576A0-1A54-4A31-B3A9-24AD44DB283B}">
      <dgm:prSet/>
      <dgm:spPr/>
      <dgm:t>
        <a:bodyPr/>
        <a:lstStyle/>
        <a:p>
          <a:endParaRPr lang="pt-BR"/>
        </a:p>
      </dgm:t>
    </dgm:pt>
    <dgm:pt modelId="{EE200C5F-1B2D-4903-9989-F331701B23E6}" type="sibTrans" cxnId="{97A576A0-1A54-4A31-B3A9-24AD44DB283B}">
      <dgm:prSet/>
      <dgm:spPr/>
      <dgm:t>
        <a:bodyPr/>
        <a:lstStyle/>
        <a:p>
          <a:endParaRPr lang="pt-BR"/>
        </a:p>
      </dgm:t>
    </dgm:pt>
    <dgm:pt modelId="{7AE612AD-42E1-4EDD-82B1-D43BCD881260}">
      <dgm:prSet phldrT="[Texto]"/>
      <dgm:spPr/>
      <dgm:t>
        <a:bodyPr/>
        <a:lstStyle/>
        <a:p>
          <a:r>
            <a:rPr lang="pt-BR" b="1" dirty="0"/>
            <a:t> </a:t>
          </a:r>
          <a:r>
            <a:rPr lang="pt-BR" b="0" dirty="0"/>
            <a:t>Queda no valor do imóvel</a:t>
          </a:r>
        </a:p>
      </dgm:t>
    </dgm:pt>
    <dgm:pt modelId="{33F2A40C-5194-474F-A7C8-125101D5DE3C}" type="parTrans" cxnId="{7FC5F0AC-C7E8-4CFD-931A-8C07B8B6DD88}">
      <dgm:prSet/>
      <dgm:spPr/>
      <dgm:t>
        <a:bodyPr/>
        <a:lstStyle/>
        <a:p>
          <a:endParaRPr lang="pt-BR"/>
        </a:p>
      </dgm:t>
    </dgm:pt>
    <dgm:pt modelId="{3CC6FF15-ED15-4BE8-A7A1-E6ED18833B9C}" type="sibTrans" cxnId="{7FC5F0AC-C7E8-4CFD-931A-8C07B8B6DD88}">
      <dgm:prSet/>
      <dgm:spPr/>
      <dgm:t>
        <a:bodyPr/>
        <a:lstStyle/>
        <a:p>
          <a:endParaRPr lang="pt-BR"/>
        </a:p>
      </dgm:t>
    </dgm:pt>
    <dgm:pt modelId="{4E4DAB46-9395-4F6F-88C2-F338A281ECBA}">
      <dgm:prSet phldrT="[Texto]" custT="1"/>
      <dgm:spPr/>
      <dgm:t>
        <a:bodyPr/>
        <a:lstStyle/>
        <a:p>
          <a:r>
            <a:rPr lang="pt-BR" sz="1600" dirty="0"/>
            <a:t>Falência: bancos e seguradoras</a:t>
          </a:r>
        </a:p>
      </dgm:t>
    </dgm:pt>
    <dgm:pt modelId="{8D205B8B-16FE-4E8B-8DD5-7D1624C090AE}" type="parTrans" cxnId="{BB29948D-C007-42F9-8A6F-86484B7945C3}">
      <dgm:prSet/>
      <dgm:spPr/>
      <dgm:t>
        <a:bodyPr/>
        <a:lstStyle/>
        <a:p>
          <a:endParaRPr lang="pt-BR"/>
        </a:p>
      </dgm:t>
    </dgm:pt>
    <dgm:pt modelId="{9A7343AA-AD96-4CB2-AD4D-8483DCDA56DA}" type="sibTrans" cxnId="{BB29948D-C007-42F9-8A6F-86484B7945C3}">
      <dgm:prSet/>
      <dgm:spPr/>
      <dgm:t>
        <a:bodyPr/>
        <a:lstStyle/>
        <a:p>
          <a:endParaRPr lang="pt-BR"/>
        </a:p>
      </dgm:t>
    </dgm:pt>
    <dgm:pt modelId="{BBA6A143-9968-44A1-8235-0A12C425D921}">
      <dgm:prSet phldrT="[Texto]" custT="1"/>
      <dgm:spPr/>
      <dgm:t>
        <a:bodyPr/>
        <a:lstStyle/>
        <a:p>
          <a:r>
            <a:rPr lang="pt-BR" sz="1600" dirty="0"/>
            <a:t>Bolsas de valores impactadas</a:t>
          </a:r>
        </a:p>
      </dgm:t>
    </dgm:pt>
    <dgm:pt modelId="{51EC6D2D-C03B-49FC-A394-7DBCB83A88C6}" type="parTrans" cxnId="{EE1A3735-6B28-46B5-82C9-938A3996A6DF}">
      <dgm:prSet/>
      <dgm:spPr/>
      <dgm:t>
        <a:bodyPr/>
        <a:lstStyle/>
        <a:p>
          <a:endParaRPr lang="pt-BR"/>
        </a:p>
      </dgm:t>
    </dgm:pt>
    <dgm:pt modelId="{ED0703A0-AE1F-40C8-BCE3-7AFD2D1A98FE}" type="sibTrans" cxnId="{EE1A3735-6B28-46B5-82C9-938A3996A6DF}">
      <dgm:prSet/>
      <dgm:spPr/>
      <dgm:t>
        <a:bodyPr/>
        <a:lstStyle/>
        <a:p>
          <a:endParaRPr lang="pt-BR"/>
        </a:p>
      </dgm:t>
    </dgm:pt>
    <dgm:pt modelId="{9F279796-E091-4960-9778-5586917F4014}" type="pres">
      <dgm:prSet presAssocID="{2B82DC3D-9929-405A-B3E2-1067FE0939A7}" presName="Name0" presStyleCnt="0">
        <dgm:presLayoutVars>
          <dgm:dir/>
          <dgm:animLvl val="lvl"/>
          <dgm:resizeHandles val="exact"/>
        </dgm:presLayoutVars>
      </dgm:prSet>
      <dgm:spPr/>
    </dgm:pt>
    <dgm:pt modelId="{C178FCAF-FD84-4E55-94E6-3BC6963A725F}" type="pres">
      <dgm:prSet presAssocID="{F9C76C7A-0E85-4535-AFF9-010E5B1A7371}" presName="parTxOnly" presStyleLbl="node1" presStyleIdx="0" presStyleCnt="4" custScaleX="126595" custLinFactNeighborX="-89393" custLinFactNeighborY="1887">
        <dgm:presLayoutVars>
          <dgm:chMax val="0"/>
          <dgm:chPref val="0"/>
          <dgm:bulletEnabled val="1"/>
        </dgm:presLayoutVars>
      </dgm:prSet>
      <dgm:spPr/>
    </dgm:pt>
    <dgm:pt modelId="{17804BB8-9C8D-4511-B1CF-07DCDADBB962}" type="pres">
      <dgm:prSet presAssocID="{EE200C5F-1B2D-4903-9989-F331701B23E6}" presName="parTxOnlySpace" presStyleCnt="0"/>
      <dgm:spPr/>
    </dgm:pt>
    <dgm:pt modelId="{C5A9BB91-FEB8-40AA-95FD-C0926C397097}" type="pres">
      <dgm:prSet presAssocID="{7AE612AD-42E1-4EDD-82B1-D43BCD881260}" presName="parTxOnly" presStyleLbl="node1" presStyleIdx="1" presStyleCnt="4" custScaleX="105767">
        <dgm:presLayoutVars>
          <dgm:chMax val="0"/>
          <dgm:chPref val="0"/>
          <dgm:bulletEnabled val="1"/>
        </dgm:presLayoutVars>
      </dgm:prSet>
      <dgm:spPr/>
    </dgm:pt>
    <dgm:pt modelId="{53552BF2-3934-4732-88B0-DDE1DB43858B}" type="pres">
      <dgm:prSet presAssocID="{3CC6FF15-ED15-4BE8-A7A1-E6ED18833B9C}" presName="parTxOnlySpace" presStyleCnt="0"/>
      <dgm:spPr/>
    </dgm:pt>
    <dgm:pt modelId="{1CA06C15-C3B7-4EC7-B765-00C0148703E1}" type="pres">
      <dgm:prSet presAssocID="{4E4DAB46-9395-4F6F-88C2-F338A281ECBA}" presName="parTxOnly" presStyleLbl="node1" presStyleIdx="2" presStyleCnt="4" custScaleX="105183" custLinFactNeighborX="85">
        <dgm:presLayoutVars>
          <dgm:chMax val="0"/>
          <dgm:chPref val="0"/>
          <dgm:bulletEnabled val="1"/>
        </dgm:presLayoutVars>
      </dgm:prSet>
      <dgm:spPr/>
    </dgm:pt>
    <dgm:pt modelId="{391952F3-2DA1-4E0E-88B4-76885C471E84}" type="pres">
      <dgm:prSet presAssocID="{9A7343AA-AD96-4CB2-AD4D-8483DCDA56DA}" presName="parTxOnlySpace" presStyleCnt="0"/>
      <dgm:spPr/>
    </dgm:pt>
    <dgm:pt modelId="{0F4D1DC7-3CD0-4153-9F6F-3BFE8645FA49}" type="pres">
      <dgm:prSet presAssocID="{BBA6A143-9968-44A1-8235-0A12C425D92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5958720-586F-43AA-910E-4820DB5F6807}" type="presOf" srcId="{2B82DC3D-9929-405A-B3E2-1067FE0939A7}" destId="{9F279796-E091-4960-9778-5586917F4014}" srcOrd="0" destOrd="0" presId="urn:microsoft.com/office/officeart/2005/8/layout/chevron1"/>
    <dgm:cxn modelId="{EE1A3735-6B28-46B5-82C9-938A3996A6DF}" srcId="{2B82DC3D-9929-405A-B3E2-1067FE0939A7}" destId="{BBA6A143-9968-44A1-8235-0A12C425D921}" srcOrd="3" destOrd="0" parTransId="{51EC6D2D-C03B-49FC-A394-7DBCB83A88C6}" sibTransId="{ED0703A0-AE1F-40C8-BCE3-7AFD2D1A98FE}"/>
    <dgm:cxn modelId="{0BAAB251-AD60-4561-B140-437C1EF25E49}" type="presOf" srcId="{4E4DAB46-9395-4F6F-88C2-F338A281ECBA}" destId="{1CA06C15-C3B7-4EC7-B765-00C0148703E1}" srcOrd="0" destOrd="0" presId="urn:microsoft.com/office/officeart/2005/8/layout/chevron1"/>
    <dgm:cxn modelId="{8BFFBF56-87FC-4765-AB4A-1A6BFED5EECE}" type="presOf" srcId="{BBA6A143-9968-44A1-8235-0A12C425D921}" destId="{0F4D1DC7-3CD0-4153-9F6F-3BFE8645FA49}" srcOrd="0" destOrd="0" presId="urn:microsoft.com/office/officeart/2005/8/layout/chevron1"/>
    <dgm:cxn modelId="{BB29948D-C007-42F9-8A6F-86484B7945C3}" srcId="{2B82DC3D-9929-405A-B3E2-1067FE0939A7}" destId="{4E4DAB46-9395-4F6F-88C2-F338A281ECBA}" srcOrd="2" destOrd="0" parTransId="{8D205B8B-16FE-4E8B-8DD5-7D1624C090AE}" sibTransId="{9A7343AA-AD96-4CB2-AD4D-8483DCDA56DA}"/>
    <dgm:cxn modelId="{97A576A0-1A54-4A31-B3A9-24AD44DB283B}" srcId="{2B82DC3D-9929-405A-B3E2-1067FE0939A7}" destId="{F9C76C7A-0E85-4535-AFF9-010E5B1A7371}" srcOrd="0" destOrd="0" parTransId="{83779DBC-09FF-456A-A37D-716508F1304A}" sibTransId="{EE200C5F-1B2D-4903-9989-F331701B23E6}"/>
    <dgm:cxn modelId="{7FC5F0AC-C7E8-4CFD-931A-8C07B8B6DD88}" srcId="{2B82DC3D-9929-405A-B3E2-1067FE0939A7}" destId="{7AE612AD-42E1-4EDD-82B1-D43BCD881260}" srcOrd="1" destOrd="0" parTransId="{33F2A40C-5194-474F-A7C8-125101D5DE3C}" sibTransId="{3CC6FF15-ED15-4BE8-A7A1-E6ED18833B9C}"/>
    <dgm:cxn modelId="{6A46BAC7-40A7-42E6-9506-140E0DE69838}" type="presOf" srcId="{F9C76C7A-0E85-4535-AFF9-010E5B1A7371}" destId="{C178FCAF-FD84-4E55-94E6-3BC6963A725F}" srcOrd="0" destOrd="0" presId="urn:microsoft.com/office/officeart/2005/8/layout/chevron1"/>
    <dgm:cxn modelId="{C46130F6-1E7E-4FAF-A5D7-ECE86775707E}" type="presOf" srcId="{7AE612AD-42E1-4EDD-82B1-D43BCD881260}" destId="{C5A9BB91-FEB8-40AA-95FD-C0926C397097}" srcOrd="0" destOrd="0" presId="urn:microsoft.com/office/officeart/2005/8/layout/chevron1"/>
    <dgm:cxn modelId="{EC641554-9A85-4C4F-BF02-C0C6BC943ACA}" type="presParOf" srcId="{9F279796-E091-4960-9778-5586917F4014}" destId="{C178FCAF-FD84-4E55-94E6-3BC6963A725F}" srcOrd="0" destOrd="0" presId="urn:microsoft.com/office/officeart/2005/8/layout/chevron1"/>
    <dgm:cxn modelId="{47733011-4C68-4F7B-99CF-C680ADCA2F42}" type="presParOf" srcId="{9F279796-E091-4960-9778-5586917F4014}" destId="{17804BB8-9C8D-4511-B1CF-07DCDADBB962}" srcOrd="1" destOrd="0" presId="urn:microsoft.com/office/officeart/2005/8/layout/chevron1"/>
    <dgm:cxn modelId="{2FCF1691-E1BE-48BE-8175-E2CBE5B9ADCC}" type="presParOf" srcId="{9F279796-E091-4960-9778-5586917F4014}" destId="{C5A9BB91-FEB8-40AA-95FD-C0926C397097}" srcOrd="2" destOrd="0" presId="urn:microsoft.com/office/officeart/2005/8/layout/chevron1"/>
    <dgm:cxn modelId="{5EE27800-A6D9-4902-B549-CC97E08BDA1A}" type="presParOf" srcId="{9F279796-E091-4960-9778-5586917F4014}" destId="{53552BF2-3934-4732-88B0-DDE1DB43858B}" srcOrd="3" destOrd="0" presId="urn:microsoft.com/office/officeart/2005/8/layout/chevron1"/>
    <dgm:cxn modelId="{DDB14CB0-3F44-4419-863F-133DCA91B4EC}" type="presParOf" srcId="{9F279796-E091-4960-9778-5586917F4014}" destId="{1CA06C15-C3B7-4EC7-B765-00C0148703E1}" srcOrd="4" destOrd="0" presId="urn:microsoft.com/office/officeart/2005/8/layout/chevron1"/>
    <dgm:cxn modelId="{18DA2DD9-FCA2-4A45-B904-17776B5F60A4}" type="presParOf" srcId="{9F279796-E091-4960-9778-5586917F4014}" destId="{391952F3-2DA1-4E0E-88B4-76885C471E84}" srcOrd="5" destOrd="0" presId="urn:microsoft.com/office/officeart/2005/8/layout/chevron1"/>
    <dgm:cxn modelId="{5A361DFA-9F93-4B26-B21C-FD2D5A2D89E9}" type="presParOf" srcId="{9F279796-E091-4960-9778-5586917F4014}" destId="{0F4D1DC7-3CD0-4153-9F6F-3BFE8645FA4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6C180-7A62-4D80-8A6E-DCF0205E0601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78A6A71B-22E0-4A45-BB85-EBEC48CA67AA}">
      <dgm:prSet phldrT="[Texto]"/>
      <dgm:spPr/>
      <dgm:t>
        <a:bodyPr/>
        <a:lstStyle/>
        <a:p>
          <a:pPr algn="ctr"/>
          <a:r>
            <a:rPr lang="pt-BR" dirty="0"/>
            <a:t>2016</a:t>
          </a:r>
        </a:p>
      </dgm:t>
    </dgm:pt>
    <dgm:pt modelId="{D3201E82-D8B8-4245-954D-DBCCA4A57DD3}" type="parTrans" cxnId="{E4089DD6-69A7-4694-9BE7-30C84D6694E3}">
      <dgm:prSet/>
      <dgm:spPr/>
      <dgm:t>
        <a:bodyPr/>
        <a:lstStyle/>
        <a:p>
          <a:pPr algn="ctr"/>
          <a:endParaRPr lang="pt-BR"/>
        </a:p>
      </dgm:t>
    </dgm:pt>
    <dgm:pt modelId="{98DF5073-1B97-4B5B-8BCD-4D69A0B4BDD7}" type="sibTrans" cxnId="{E4089DD6-69A7-4694-9BE7-30C84D6694E3}">
      <dgm:prSet/>
      <dgm:spPr/>
      <dgm:t>
        <a:bodyPr/>
        <a:lstStyle/>
        <a:p>
          <a:pPr algn="ctr"/>
          <a:endParaRPr lang="pt-BR"/>
        </a:p>
      </dgm:t>
    </dgm:pt>
    <dgm:pt modelId="{CDFFD1B6-1E88-4DC7-9DFA-1E46E12B2418}">
      <dgm:prSet phldrT="[Texto]"/>
      <dgm:spPr/>
      <dgm:t>
        <a:bodyPr/>
        <a:lstStyle/>
        <a:p>
          <a:pPr algn="ctr"/>
          <a:r>
            <a:rPr lang="pt-BR" dirty="0"/>
            <a:t>2017</a:t>
          </a:r>
        </a:p>
      </dgm:t>
    </dgm:pt>
    <dgm:pt modelId="{A706A026-2D31-41DF-BB82-7B23D7E49E67}" type="parTrans" cxnId="{CFC6E3E8-30A9-416F-B7B1-E15343316EA6}">
      <dgm:prSet/>
      <dgm:spPr/>
      <dgm:t>
        <a:bodyPr/>
        <a:lstStyle/>
        <a:p>
          <a:pPr algn="ctr"/>
          <a:endParaRPr lang="pt-BR"/>
        </a:p>
      </dgm:t>
    </dgm:pt>
    <dgm:pt modelId="{5C4CB8D6-5A34-4C45-9D8E-5E096BB081D0}" type="sibTrans" cxnId="{CFC6E3E8-30A9-416F-B7B1-E15343316EA6}">
      <dgm:prSet/>
      <dgm:spPr/>
      <dgm:t>
        <a:bodyPr/>
        <a:lstStyle/>
        <a:p>
          <a:pPr algn="ctr"/>
          <a:endParaRPr lang="pt-BR"/>
        </a:p>
      </dgm:t>
    </dgm:pt>
    <dgm:pt modelId="{5ED5A1F0-F96E-4103-B83C-33F877653968}">
      <dgm:prSet phldrT="[Texto]"/>
      <dgm:spPr/>
      <dgm:t>
        <a:bodyPr/>
        <a:lstStyle/>
        <a:p>
          <a:pPr algn="ctr"/>
          <a:r>
            <a:rPr lang="pt-BR" dirty="0"/>
            <a:t>2018</a:t>
          </a:r>
        </a:p>
      </dgm:t>
    </dgm:pt>
    <dgm:pt modelId="{6F01773A-30D9-4372-8790-E4FA8F334D4F}" type="parTrans" cxnId="{F9CFE2B9-46CE-4345-97A4-95B94D18536A}">
      <dgm:prSet/>
      <dgm:spPr/>
      <dgm:t>
        <a:bodyPr/>
        <a:lstStyle/>
        <a:p>
          <a:pPr algn="ctr"/>
          <a:endParaRPr lang="pt-BR"/>
        </a:p>
      </dgm:t>
    </dgm:pt>
    <dgm:pt modelId="{03D6302D-5CC6-4E11-BF61-5DA673AA939B}" type="sibTrans" cxnId="{F9CFE2B9-46CE-4345-97A4-95B94D18536A}">
      <dgm:prSet/>
      <dgm:spPr/>
      <dgm:t>
        <a:bodyPr/>
        <a:lstStyle/>
        <a:p>
          <a:pPr algn="ctr"/>
          <a:endParaRPr lang="pt-BR"/>
        </a:p>
      </dgm:t>
    </dgm:pt>
    <dgm:pt modelId="{19841FD9-79BF-4524-B4C3-9FE7C9C33561}">
      <dgm:prSet phldrT="[Texto]"/>
      <dgm:spPr/>
      <dgm:t>
        <a:bodyPr/>
        <a:lstStyle/>
        <a:p>
          <a:pPr algn="ctr"/>
          <a:r>
            <a:rPr lang="pt-BR" dirty="0"/>
            <a:t>2019</a:t>
          </a:r>
        </a:p>
      </dgm:t>
    </dgm:pt>
    <dgm:pt modelId="{930C63BB-6E32-43E3-992A-EC07FA24B23B}" type="parTrans" cxnId="{83613F47-7A73-46E2-80BD-06D9DD4E48B8}">
      <dgm:prSet/>
      <dgm:spPr/>
      <dgm:t>
        <a:bodyPr/>
        <a:lstStyle/>
        <a:p>
          <a:pPr algn="ctr"/>
          <a:endParaRPr lang="pt-BR"/>
        </a:p>
      </dgm:t>
    </dgm:pt>
    <dgm:pt modelId="{4F641360-07C6-42C6-96E9-B555C515F1AA}" type="sibTrans" cxnId="{83613F47-7A73-46E2-80BD-06D9DD4E48B8}">
      <dgm:prSet/>
      <dgm:spPr/>
      <dgm:t>
        <a:bodyPr/>
        <a:lstStyle/>
        <a:p>
          <a:pPr algn="ctr"/>
          <a:endParaRPr lang="pt-BR"/>
        </a:p>
      </dgm:t>
    </dgm:pt>
    <dgm:pt modelId="{4A78FB5B-B015-4231-B5F0-AAF6AE114791}">
      <dgm:prSet phldrT="[Texto]"/>
      <dgm:spPr/>
      <dgm:t>
        <a:bodyPr/>
        <a:lstStyle/>
        <a:p>
          <a:pPr algn="ctr"/>
          <a:r>
            <a:rPr lang="pt-BR" dirty="0"/>
            <a:t>2020</a:t>
          </a:r>
        </a:p>
      </dgm:t>
    </dgm:pt>
    <dgm:pt modelId="{B8EC0ADD-7566-4FB7-B1AB-70C48ADC4F0D}" type="parTrans" cxnId="{469752E8-AFBA-45B0-BDD5-6FBC8305B2CB}">
      <dgm:prSet/>
      <dgm:spPr/>
      <dgm:t>
        <a:bodyPr/>
        <a:lstStyle/>
        <a:p>
          <a:pPr algn="ctr"/>
          <a:endParaRPr lang="pt-BR"/>
        </a:p>
      </dgm:t>
    </dgm:pt>
    <dgm:pt modelId="{10961615-8D79-4884-9101-1D71504E1A31}" type="sibTrans" cxnId="{469752E8-AFBA-45B0-BDD5-6FBC8305B2CB}">
      <dgm:prSet/>
      <dgm:spPr/>
      <dgm:t>
        <a:bodyPr/>
        <a:lstStyle/>
        <a:p>
          <a:pPr algn="ctr"/>
          <a:endParaRPr lang="pt-BR"/>
        </a:p>
      </dgm:t>
    </dgm:pt>
    <dgm:pt modelId="{9F5B00B4-9343-484B-8838-6219A14E90B3}" type="pres">
      <dgm:prSet presAssocID="{34F6C180-7A62-4D80-8A6E-DCF0205E0601}" presName="Name0" presStyleCnt="0">
        <dgm:presLayoutVars>
          <dgm:dir/>
          <dgm:resizeHandles val="exact"/>
        </dgm:presLayoutVars>
      </dgm:prSet>
      <dgm:spPr/>
    </dgm:pt>
    <dgm:pt modelId="{28410EB9-EFD7-40A7-A50B-23D42E8FBFAF}" type="pres">
      <dgm:prSet presAssocID="{78A6A71B-22E0-4A45-BB85-EBEC48CA67AA}" presName="parTxOnly" presStyleLbl="node1" presStyleIdx="0" presStyleCnt="5">
        <dgm:presLayoutVars>
          <dgm:bulletEnabled val="1"/>
        </dgm:presLayoutVars>
      </dgm:prSet>
      <dgm:spPr/>
    </dgm:pt>
    <dgm:pt modelId="{36018DD4-2357-44E3-8C71-923AA88D9B46}" type="pres">
      <dgm:prSet presAssocID="{98DF5073-1B97-4B5B-8BCD-4D69A0B4BDD7}" presName="parSpace" presStyleCnt="0"/>
      <dgm:spPr/>
    </dgm:pt>
    <dgm:pt modelId="{CF16A965-C98E-4FDC-91FA-0530B34BFE4B}" type="pres">
      <dgm:prSet presAssocID="{CDFFD1B6-1E88-4DC7-9DFA-1E46E12B2418}" presName="parTxOnly" presStyleLbl="node1" presStyleIdx="1" presStyleCnt="5">
        <dgm:presLayoutVars>
          <dgm:bulletEnabled val="1"/>
        </dgm:presLayoutVars>
      </dgm:prSet>
      <dgm:spPr/>
    </dgm:pt>
    <dgm:pt modelId="{89880589-5DF7-4056-9248-6F1EB10D886F}" type="pres">
      <dgm:prSet presAssocID="{5C4CB8D6-5A34-4C45-9D8E-5E096BB081D0}" presName="parSpace" presStyleCnt="0"/>
      <dgm:spPr/>
    </dgm:pt>
    <dgm:pt modelId="{5D78CBA1-0073-45DA-9930-F62263A42BB1}" type="pres">
      <dgm:prSet presAssocID="{5ED5A1F0-F96E-4103-B83C-33F877653968}" presName="parTxOnly" presStyleLbl="node1" presStyleIdx="2" presStyleCnt="5">
        <dgm:presLayoutVars>
          <dgm:bulletEnabled val="1"/>
        </dgm:presLayoutVars>
      </dgm:prSet>
      <dgm:spPr/>
    </dgm:pt>
    <dgm:pt modelId="{A8D9F400-30FA-4B95-8E49-96AB0867AC6E}" type="pres">
      <dgm:prSet presAssocID="{03D6302D-5CC6-4E11-BF61-5DA673AA939B}" presName="parSpace" presStyleCnt="0"/>
      <dgm:spPr/>
    </dgm:pt>
    <dgm:pt modelId="{88287760-B588-491A-B811-203E2E215121}" type="pres">
      <dgm:prSet presAssocID="{19841FD9-79BF-4524-B4C3-9FE7C9C33561}" presName="parTxOnly" presStyleLbl="node1" presStyleIdx="3" presStyleCnt="5">
        <dgm:presLayoutVars>
          <dgm:bulletEnabled val="1"/>
        </dgm:presLayoutVars>
      </dgm:prSet>
      <dgm:spPr/>
    </dgm:pt>
    <dgm:pt modelId="{3B0ECBB8-94D7-4224-9EA4-BD9F913E6036}" type="pres">
      <dgm:prSet presAssocID="{4F641360-07C6-42C6-96E9-B555C515F1AA}" presName="parSpace" presStyleCnt="0"/>
      <dgm:spPr/>
    </dgm:pt>
    <dgm:pt modelId="{EEC379D9-8904-4AE7-8564-7147D502B3ED}" type="pres">
      <dgm:prSet presAssocID="{4A78FB5B-B015-4231-B5F0-AAF6AE114791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3613F47-7A73-46E2-80BD-06D9DD4E48B8}" srcId="{34F6C180-7A62-4D80-8A6E-DCF0205E0601}" destId="{19841FD9-79BF-4524-B4C3-9FE7C9C33561}" srcOrd="3" destOrd="0" parTransId="{930C63BB-6E32-43E3-992A-EC07FA24B23B}" sibTransId="{4F641360-07C6-42C6-96E9-B555C515F1AA}"/>
    <dgm:cxn modelId="{7035D150-BA8B-4F58-B738-75CFADCA4892}" type="presOf" srcId="{78A6A71B-22E0-4A45-BB85-EBEC48CA67AA}" destId="{28410EB9-EFD7-40A7-A50B-23D42E8FBFAF}" srcOrd="0" destOrd="0" presId="urn:microsoft.com/office/officeart/2005/8/layout/hChevron3"/>
    <dgm:cxn modelId="{CE577274-5772-4E79-A255-06A593EE4414}" type="presOf" srcId="{CDFFD1B6-1E88-4DC7-9DFA-1E46E12B2418}" destId="{CF16A965-C98E-4FDC-91FA-0530B34BFE4B}" srcOrd="0" destOrd="0" presId="urn:microsoft.com/office/officeart/2005/8/layout/hChevron3"/>
    <dgm:cxn modelId="{010DFD75-691E-431F-A534-F2E009C91D1A}" type="presOf" srcId="{5ED5A1F0-F96E-4103-B83C-33F877653968}" destId="{5D78CBA1-0073-45DA-9930-F62263A42BB1}" srcOrd="0" destOrd="0" presId="urn:microsoft.com/office/officeart/2005/8/layout/hChevron3"/>
    <dgm:cxn modelId="{EA614F5A-1A59-4CE5-A65E-2B60C82A09E7}" type="presOf" srcId="{4A78FB5B-B015-4231-B5F0-AAF6AE114791}" destId="{EEC379D9-8904-4AE7-8564-7147D502B3ED}" srcOrd="0" destOrd="0" presId="urn:microsoft.com/office/officeart/2005/8/layout/hChevron3"/>
    <dgm:cxn modelId="{F9CFE2B9-46CE-4345-97A4-95B94D18536A}" srcId="{34F6C180-7A62-4D80-8A6E-DCF0205E0601}" destId="{5ED5A1F0-F96E-4103-B83C-33F877653968}" srcOrd="2" destOrd="0" parTransId="{6F01773A-30D9-4372-8790-E4FA8F334D4F}" sibTransId="{03D6302D-5CC6-4E11-BF61-5DA673AA939B}"/>
    <dgm:cxn modelId="{6B4A04BA-2434-4975-AC1D-5577E388730A}" type="presOf" srcId="{19841FD9-79BF-4524-B4C3-9FE7C9C33561}" destId="{88287760-B588-491A-B811-203E2E215121}" srcOrd="0" destOrd="0" presId="urn:microsoft.com/office/officeart/2005/8/layout/hChevron3"/>
    <dgm:cxn modelId="{E4089DD6-69A7-4694-9BE7-30C84D6694E3}" srcId="{34F6C180-7A62-4D80-8A6E-DCF0205E0601}" destId="{78A6A71B-22E0-4A45-BB85-EBEC48CA67AA}" srcOrd="0" destOrd="0" parTransId="{D3201E82-D8B8-4245-954D-DBCCA4A57DD3}" sibTransId="{98DF5073-1B97-4B5B-8BCD-4D69A0B4BDD7}"/>
    <dgm:cxn modelId="{D92029E4-AB2B-4CF2-998D-399F793E4F10}" type="presOf" srcId="{34F6C180-7A62-4D80-8A6E-DCF0205E0601}" destId="{9F5B00B4-9343-484B-8838-6219A14E90B3}" srcOrd="0" destOrd="0" presId="urn:microsoft.com/office/officeart/2005/8/layout/hChevron3"/>
    <dgm:cxn modelId="{469752E8-AFBA-45B0-BDD5-6FBC8305B2CB}" srcId="{34F6C180-7A62-4D80-8A6E-DCF0205E0601}" destId="{4A78FB5B-B015-4231-B5F0-AAF6AE114791}" srcOrd="4" destOrd="0" parTransId="{B8EC0ADD-7566-4FB7-B1AB-70C48ADC4F0D}" sibTransId="{10961615-8D79-4884-9101-1D71504E1A31}"/>
    <dgm:cxn modelId="{CFC6E3E8-30A9-416F-B7B1-E15343316EA6}" srcId="{34F6C180-7A62-4D80-8A6E-DCF0205E0601}" destId="{CDFFD1B6-1E88-4DC7-9DFA-1E46E12B2418}" srcOrd="1" destOrd="0" parTransId="{A706A026-2D31-41DF-BB82-7B23D7E49E67}" sibTransId="{5C4CB8D6-5A34-4C45-9D8E-5E096BB081D0}"/>
    <dgm:cxn modelId="{8113F256-79F5-4D34-BE3D-1CBA690DE59E}" type="presParOf" srcId="{9F5B00B4-9343-484B-8838-6219A14E90B3}" destId="{28410EB9-EFD7-40A7-A50B-23D42E8FBFAF}" srcOrd="0" destOrd="0" presId="urn:microsoft.com/office/officeart/2005/8/layout/hChevron3"/>
    <dgm:cxn modelId="{1B76D56F-DA22-415A-A4C3-E9EA6F8F59F7}" type="presParOf" srcId="{9F5B00B4-9343-484B-8838-6219A14E90B3}" destId="{36018DD4-2357-44E3-8C71-923AA88D9B46}" srcOrd="1" destOrd="0" presId="urn:microsoft.com/office/officeart/2005/8/layout/hChevron3"/>
    <dgm:cxn modelId="{946A8BAE-80E3-4564-A5FA-1450F2F2B06B}" type="presParOf" srcId="{9F5B00B4-9343-484B-8838-6219A14E90B3}" destId="{CF16A965-C98E-4FDC-91FA-0530B34BFE4B}" srcOrd="2" destOrd="0" presId="urn:microsoft.com/office/officeart/2005/8/layout/hChevron3"/>
    <dgm:cxn modelId="{F7A606CB-850A-4D63-BEFB-A0060F867E5C}" type="presParOf" srcId="{9F5B00B4-9343-484B-8838-6219A14E90B3}" destId="{89880589-5DF7-4056-9248-6F1EB10D886F}" srcOrd="3" destOrd="0" presId="urn:microsoft.com/office/officeart/2005/8/layout/hChevron3"/>
    <dgm:cxn modelId="{6727E410-6F37-4E0B-A909-E21B6E8BBE28}" type="presParOf" srcId="{9F5B00B4-9343-484B-8838-6219A14E90B3}" destId="{5D78CBA1-0073-45DA-9930-F62263A42BB1}" srcOrd="4" destOrd="0" presId="urn:microsoft.com/office/officeart/2005/8/layout/hChevron3"/>
    <dgm:cxn modelId="{7B654F71-7819-4163-8BD9-9FE46642B21D}" type="presParOf" srcId="{9F5B00B4-9343-484B-8838-6219A14E90B3}" destId="{A8D9F400-30FA-4B95-8E49-96AB0867AC6E}" srcOrd="5" destOrd="0" presId="urn:microsoft.com/office/officeart/2005/8/layout/hChevron3"/>
    <dgm:cxn modelId="{A572A8F4-ADD0-429C-A08F-0CEFE151E654}" type="presParOf" srcId="{9F5B00B4-9343-484B-8838-6219A14E90B3}" destId="{88287760-B588-491A-B811-203E2E215121}" srcOrd="6" destOrd="0" presId="urn:microsoft.com/office/officeart/2005/8/layout/hChevron3"/>
    <dgm:cxn modelId="{D517285E-E1AE-48BF-864D-5B3DA6B78B86}" type="presParOf" srcId="{9F5B00B4-9343-484B-8838-6219A14E90B3}" destId="{3B0ECBB8-94D7-4224-9EA4-BD9F913E6036}" srcOrd="7" destOrd="0" presId="urn:microsoft.com/office/officeart/2005/8/layout/hChevron3"/>
    <dgm:cxn modelId="{EF367F59-CC80-4F41-B1E5-2D8AA22E6491}" type="presParOf" srcId="{9F5B00B4-9343-484B-8838-6219A14E90B3}" destId="{EEC379D9-8904-4AE7-8564-7147D502B3E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9E120-7C87-4C63-870D-35745409622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5D57EC9-AA2F-4BFE-864D-1E0E0BF776C0}">
      <dgm:prSet phldrT="[Texto]"/>
      <dgm:spPr/>
      <dgm:t>
        <a:bodyPr/>
        <a:lstStyle/>
        <a:p>
          <a:r>
            <a:rPr lang="pt-BR" dirty="0"/>
            <a:t>República Chinesa</a:t>
          </a:r>
        </a:p>
      </dgm:t>
    </dgm:pt>
    <dgm:pt modelId="{B628E765-B297-4662-9198-B1E77F6C59DC}" type="parTrans" cxnId="{FBF6AE77-C3AA-4AFB-8381-C2E69E145B38}">
      <dgm:prSet/>
      <dgm:spPr/>
      <dgm:t>
        <a:bodyPr/>
        <a:lstStyle/>
        <a:p>
          <a:endParaRPr lang="pt-BR"/>
        </a:p>
      </dgm:t>
    </dgm:pt>
    <dgm:pt modelId="{B9E96CC3-645E-4473-815E-F8D27D1A51F0}" type="sibTrans" cxnId="{FBF6AE77-C3AA-4AFB-8381-C2E69E145B38}">
      <dgm:prSet/>
      <dgm:spPr/>
      <dgm:t>
        <a:bodyPr/>
        <a:lstStyle/>
        <a:p>
          <a:endParaRPr lang="pt-BR"/>
        </a:p>
      </dgm:t>
    </dgm:pt>
    <dgm:pt modelId="{18E2B6E0-A4D2-489D-84C4-41D4316204A4}">
      <dgm:prSet phldrT="[Texto]"/>
      <dgm:spPr/>
      <dgm:t>
        <a:bodyPr/>
        <a:lstStyle/>
        <a:p>
          <a:r>
            <a:rPr lang="pt-BR" dirty="0"/>
            <a:t>Mao Tsé-Tung</a:t>
          </a:r>
        </a:p>
        <a:p>
          <a:r>
            <a:rPr lang="pt-BR" dirty="0"/>
            <a:t>(Grande Salto a Frente)</a:t>
          </a:r>
        </a:p>
      </dgm:t>
    </dgm:pt>
    <dgm:pt modelId="{5B95238F-D4F6-48DC-93ED-9B43A55EFB45}" type="parTrans" cxnId="{708C975C-9260-4218-8A18-BB2E5EBF8EB7}">
      <dgm:prSet/>
      <dgm:spPr/>
      <dgm:t>
        <a:bodyPr/>
        <a:lstStyle/>
        <a:p>
          <a:endParaRPr lang="pt-BR"/>
        </a:p>
      </dgm:t>
    </dgm:pt>
    <dgm:pt modelId="{6B4F6E74-5E9C-4726-8930-2AA708393618}" type="sibTrans" cxnId="{708C975C-9260-4218-8A18-BB2E5EBF8EB7}">
      <dgm:prSet/>
      <dgm:spPr/>
      <dgm:t>
        <a:bodyPr/>
        <a:lstStyle/>
        <a:p>
          <a:endParaRPr lang="pt-BR"/>
        </a:p>
      </dgm:t>
    </dgm:pt>
    <dgm:pt modelId="{AE0E2312-0671-4A43-9EDD-F1AC01013390}">
      <dgm:prSet phldrT="[Texto]"/>
      <dgm:spPr/>
      <dgm:t>
        <a:bodyPr/>
        <a:lstStyle/>
        <a:p>
          <a:r>
            <a:rPr lang="pt-BR" dirty="0"/>
            <a:t>Deng Xiaoping</a:t>
          </a:r>
        </a:p>
        <a:p>
          <a:r>
            <a:rPr lang="pt-BR" dirty="0"/>
            <a:t>(abertura econômica)</a:t>
          </a:r>
        </a:p>
      </dgm:t>
    </dgm:pt>
    <dgm:pt modelId="{9679F515-7CB8-4DE5-9425-097B07C70AFC}" type="parTrans" cxnId="{5F989C89-F943-4336-A63A-A492BA312FBC}">
      <dgm:prSet/>
      <dgm:spPr/>
      <dgm:t>
        <a:bodyPr/>
        <a:lstStyle/>
        <a:p>
          <a:endParaRPr lang="pt-BR"/>
        </a:p>
      </dgm:t>
    </dgm:pt>
    <dgm:pt modelId="{51F7748E-B2A4-40EB-A722-75FA2E3383F9}" type="sibTrans" cxnId="{5F989C89-F943-4336-A63A-A492BA312FBC}">
      <dgm:prSet/>
      <dgm:spPr/>
      <dgm:t>
        <a:bodyPr/>
        <a:lstStyle/>
        <a:p>
          <a:endParaRPr lang="pt-BR"/>
        </a:p>
      </dgm:t>
    </dgm:pt>
    <dgm:pt modelId="{3BAE89C6-6EAA-476B-8424-AD9D2AE4BA37}" type="pres">
      <dgm:prSet presAssocID="{EBE9E120-7C87-4C63-870D-357454096223}" presName="Name0" presStyleCnt="0">
        <dgm:presLayoutVars>
          <dgm:dir/>
          <dgm:resizeHandles val="exact"/>
        </dgm:presLayoutVars>
      </dgm:prSet>
      <dgm:spPr/>
    </dgm:pt>
    <dgm:pt modelId="{9BFA7AC4-3D5E-48EF-8415-B3D89E4C2429}" type="pres">
      <dgm:prSet presAssocID="{EBE9E120-7C87-4C63-870D-357454096223}" presName="arrow" presStyleLbl="bgShp" presStyleIdx="0" presStyleCnt="1"/>
      <dgm:spPr/>
    </dgm:pt>
    <dgm:pt modelId="{2287B787-D237-44E6-9825-0D1A879FBCD1}" type="pres">
      <dgm:prSet presAssocID="{EBE9E120-7C87-4C63-870D-357454096223}" presName="points" presStyleCnt="0"/>
      <dgm:spPr/>
    </dgm:pt>
    <dgm:pt modelId="{6C094779-EB04-47C3-A7CD-CB3A9950D4DB}" type="pres">
      <dgm:prSet presAssocID="{55D57EC9-AA2F-4BFE-864D-1E0E0BF776C0}" presName="compositeA" presStyleCnt="0"/>
      <dgm:spPr/>
    </dgm:pt>
    <dgm:pt modelId="{4C57C816-EB71-46C0-9C5E-3A1A556DAC69}" type="pres">
      <dgm:prSet presAssocID="{55D57EC9-AA2F-4BFE-864D-1E0E0BF776C0}" presName="textA" presStyleLbl="revTx" presStyleIdx="0" presStyleCnt="3">
        <dgm:presLayoutVars>
          <dgm:bulletEnabled val="1"/>
        </dgm:presLayoutVars>
      </dgm:prSet>
      <dgm:spPr/>
    </dgm:pt>
    <dgm:pt modelId="{B216734A-4947-418C-BE92-1A9503113BB3}" type="pres">
      <dgm:prSet presAssocID="{55D57EC9-AA2F-4BFE-864D-1E0E0BF776C0}" presName="circleA" presStyleLbl="node1" presStyleIdx="0" presStyleCnt="3"/>
      <dgm:spPr/>
    </dgm:pt>
    <dgm:pt modelId="{8CA457E5-AFE7-483E-AC8A-4CDFDE414A0F}" type="pres">
      <dgm:prSet presAssocID="{55D57EC9-AA2F-4BFE-864D-1E0E0BF776C0}" presName="spaceA" presStyleCnt="0"/>
      <dgm:spPr/>
    </dgm:pt>
    <dgm:pt modelId="{8CE44E5F-B357-40B8-9704-E3274E6935CB}" type="pres">
      <dgm:prSet presAssocID="{B9E96CC3-645E-4473-815E-F8D27D1A51F0}" presName="space" presStyleCnt="0"/>
      <dgm:spPr/>
    </dgm:pt>
    <dgm:pt modelId="{F12C368A-9945-41A9-9014-5EBA788A0DB3}" type="pres">
      <dgm:prSet presAssocID="{18E2B6E0-A4D2-489D-84C4-41D4316204A4}" presName="compositeB" presStyleCnt="0"/>
      <dgm:spPr/>
    </dgm:pt>
    <dgm:pt modelId="{B2E7EA7A-1E14-489B-889A-C92C20383069}" type="pres">
      <dgm:prSet presAssocID="{18E2B6E0-A4D2-489D-84C4-41D4316204A4}" presName="textB" presStyleLbl="revTx" presStyleIdx="1" presStyleCnt="3" custLinFactY="-46476" custLinFactNeighborX="-1908" custLinFactNeighborY="-100000">
        <dgm:presLayoutVars>
          <dgm:bulletEnabled val="1"/>
        </dgm:presLayoutVars>
      </dgm:prSet>
      <dgm:spPr/>
    </dgm:pt>
    <dgm:pt modelId="{E751DE04-137F-477C-997E-9FE1766CDA84}" type="pres">
      <dgm:prSet presAssocID="{18E2B6E0-A4D2-489D-84C4-41D4316204A4}" presName="circleB" presStyleLbl="node1" presStyleIdx="1" presStyleCnt="3"/>
      <dgm:spPr/>
    </dgm:pt>
    <dgm:pt modelId="{AC32B546-555C-49C6-8A59-DBBA6A1DC7D1}" type="pres">
      <dgm:prSet presAssocID="{18E2B6E0-A4D2-489D-84C4-41D4316204A4}" presName="spaceB" presStyleCnt="0"/>
      <dgm:spPr/>
    </dgm:pt>
    <dgm:pt modelId="{D5D8D48E-B7B6-4763-84C1-FC769F54D9E1}" type="pres">
      <dgm:prSet presAssocID="{6B4F6E74-5E9C-4726-8930-2AA708393618}" presName="space" presStyleCnt="0"/>
      <dgm:spPr/>
    </dgm:pt>
    <dgm:pt modelId="{E132E21B-F9AC-4326-B882-87578B5866D5}" type="pres">
      <dgm:prSet presAssocID="{AE0E2312-0671-4A43-9EDD-F1AC01013390}" presName="compositeA" presStyleCnt="0"/>
      <dgm:spPr/>
    </dgm:pt>
    <dgm:pt modelId="{A8E2D957-651F-4C76-B7E7-E4CC186D0086}" type="pres">
      <dgm:prSet presAssocID="{AE0E2312-0671-4A43-9EDD-F1AC01013390}" presName="textA" presStyleLbl="revTx" presStyleIdx="2" presStyleCnt="3">
        <dgm:presLayoutVars>
          <dgm:bulletEnabled val="1"/>
        </dgm:presLayoutVars>
      </dgm:prSet>
      <dgm:spPr/>
    </dgm:pt>
    <dgm:pt modelId="{48EE6600-D99E-492D-B592-B12EBECE322D}" type="pres">
      <dgm:prSet presAssocID="{AE0E2312-0671-4A43-9EDD-F1AC01013390}" presName="circleA" presStyleLbl="node1" presStyleIdx="2" presStyleCnt="3"/>
      <dgm:spPr/>
    </dgm:pt>
    <dgm:pt modelId="{A77C4A3B-F060-46F2-9B8C-15BA7B85AF8D}" type="pres">
      <dgm:prSet presAssocID="{AE0E2312-0671-4A43-9EDD-F1AC01013390}" presName="spaceA" presStyleCnt="0"/>
      <dgm:spPr/>
    </dgm:pt>
  </dgm:ptLst>
  <dgm:cxnLst>
    <dgm:cxn modelId="{4A0E9334-A892-41D6-964F-A7BCA4C5B0BA}" type="presOf" srcId="{55D57EC9-AA2F-4BFE-864D-1E0E0BF776C0}" destId="{4C57C816-EB71-46C0-9C5E-3A1A556DAC69}" srcOrd="0" destOrd="0" presId="urn:microsoft.com/office/officeart/2005/8/layout/hProcess11"/>
    <dgm:cxn modelId="{708C975C-9260-4218-8A18-BB2E5EBF8EB7}" srcId="{EBE9E120-7C87-4C63-870D-357454096223}" destId="{18E2B6E0-A4D2-489D-84C4-41D4316204A4}" srcOrd="1" destOrd="0" parTransId="{5B95238F-D4F6-48DC-93ED-9B43A55EFB45}" sibTransId="{6B4F6E74-5E9C-4726-8930-2AA708393618}"/>
    <dgm:cxn modelId="{89568B41-514B-46BD-9F2A-5C15FC7F773F}" type="presOf" srcId="{AE0E2312-0671-4A43-9EDD-F1AC01013390}" destId="{A8E2D957-651F-4C76-B7E7-E4CC186D0086}" srcOrd="0" destOrd="0" presId="urn:microsoft.com/office/officeart/2005/8/layout/hProcess11"/>
    <dgm:cxn modelId="{FBF6AE77-C3AA-4AFB-8381-C2E69E145B38}" srcId="{EBE9E120-7C87-4C63-870D-357454096223}" destId="{55D57EC9-AA2F-4BFE-864D-1E0E0BF776C0}" srcOrd="0" destOrd="0" parTransId="{B628E765-B297-4662-9198-B1E77F6C59DC}" sibTransId="{B9E96CC3-645E-4473-815E-F8D27D1A51F0}"/>
    <dgm:cxn modelId="{5F989C89-F943-4336-A63A-A492BA312FBC}" srcId="{EBE9E120-7C87-4C63-870D-357454096223}" destId="{AE0E2312-0671-4A43-9EDD-F1AC01013390}" srcOrd="2" destOrd="0" parTransId="{9679F515-7CB8-4DE5-9425-097B07C70AFC}" sibTransId="{51F7748E-B2A4-40EB-A722-75FA2E3383F9}"/>
    <dgm:cxn modelId="{691AA3C2-DC9E-489E-B40B-B2C0ABA86400}" type="presOf" srcId="{EBE9E120-7C87-4C63-870D-357454096223}" destId="{3BAE89C6-6EAA-476B-8424-AD9D2AE4BA37}" srcOrd="0" destOrd="0" presId="urn:microsoft.com/office/officeart/2005/8/layout/hProcess11"/>
    <dgm:cxn modelId="{CE50BCF9-2B4A-476D-B0B4-1F62AEA9F459}" type="presOf" srcId="{18E2B6E0-A4D2-489D-84C4-41D4316204A4}" destId="{B2E7EA7A-1E14-489B-889A-C92C20383069}" srcOrd="0" destOrd="0" presId="urn:microsoft.com/office/officeart/2005/8/layout/hProcess11"/>
    <dgm:cxn modelId="{9AD8D139-F8A8-42D0-B231-D7C156B3344E}" type="presParOf" srcId="{3BAE89C6-6EAA-476B-8424-AD9D2AE4BA37}" destId="{9BFA7AC4-3D5E-48EF-8415-B3D89E4C2429}" srcOrd="0" destOrd="0" presId="urn:microsoft.com/office/officeart/2005/8/layout/hProcess11"/>
    <dgm:cxn modelId="{FEF61165-0629-44D8-971F-205B9E927EC4}" type="presParOf" srcId="{3BAE89C6-6EAA-476B-8424-AD9D2AE4BA37}" destId="{2287B787-D237-44E6-9825-0D1A879FBCD1}" srcOrd="1" destOrd="0" presId="urn:microsoft.com/office/officeart/2005/8/layout/hProcess11"/>
    <dgm:cxn modelId="{DE57DABA-D9FF-4AA6-8CFA-E11D14737CC2}" type="presParOf" srcId="{2287B787-D237-44E6-9825-0D1A879FBCD1}" destId="{6C094779-EB04-47C3-A7CD-CB3A9950D4DB}" srcOrd="0" destOrd="0" presId="urn:microsoft.com/office/officeart/2005/8/layout/hProcess11"/>
    <dgm:cxn modelId="{1CC54C53-89BF-43E4-9CF1-9A5210F9CBBA}" type="presParOf" srcId="{6C094779-EB04-47C3-A7CD-CB3A9950D4DB}" destId="{4C57C816-EB71-46C0-9C5E-3A1A556DAC69}" srcOrd="0" destOrd="0" presId="urn:microsoft.com/office/officeart/2005/8/layout/hProcess11"/>
    <dgm:cxn modelId="{317A17EB-D7D5-4ADA-B823-5E6D2BF1FEF1}" type="presParOf" srcId="{6C094779-EB04-47C3-A7CD-CB3A9950D4DB}" destId="{B216734A-4947-418C-BE92-1A9503113BB3}" srcOrd="1" destOrd="0" presId="urn:microsoft.com/office/officeart/2005/8/layout/hProcess11"/>
    <dgm:cxn modelId="{BC550BB4-16F2-4F8A-86E9-1D426DBD6992}" type="presParOf" srcId="{6C094779-EB04-47C3-A7CD-CB3A9950D4DB}" destId="{8CA457E5-AFE7-483E-AC8A-4CDFDE414A0F}" srcOrd="2" destOrd="0" presId="urn:microsoft.com/office/officeart/2005/8/layout/hProcess11"/>
    <dgm:cxn modelId="{E58DDBAA-A6BC-433B-B9E8-C52011B9D2C2}" type="presParOf" srcId="{2287B787-D237-44E6-9825-0D1A879FBCD1}" destId="{8CE44E5F-B357-40B8-9704-E3274E6935CB}" srcOrd="1" destOrd="0" presId="urn:microsoft.com/office/officeart/2005/8/layout/hProcess11"/>
    <dgm:cxn modelId="{98766443-D976-40B8-8C5A-FB44156855CB}" type="presParOf" srcId="{2287B787-D237-44E6-9825-0D1A879FBCD1}" destId="{F12C368A-9945-41A9-9014-5EBA788A0DB3}" srcOrd="2" destOrd="0" presId="urn:microsoft.com/office/officeart/2005/8/layout/hProcess11"/>
    <dgm:cxn modelId="{60C38E17-75F2-456F-AA9E-DF4CE5C7DCCE}" type="presParOf" srcId="{F12C368A-9945-41A9-9014-5EBA788A0DB3}" destId="{B2E7EA7A-1E14-489B-889A-C92C20383069}" srcOrd="0" destOrd="0" presId="urn:microsoft.com/office/officeart/2005/8/layout/hProcess11"/>
    <dgm:cxn modelId="{8B0F50A5-9822-44A6-A22A-C6B382DCD613}" type="presParOf" srcId="{F12C368A-9945-41A9-9014-5EBA788A0DB3}" destId="{E751DE04-137F-477C-997E-9FE1766CDA84}" srcOrd="1" destOrd="0" presId="urn:microsoft.com/office/officeart/2005/8/layout/hProcess11"/>
    <dgm:cxn modelId="{272D8CFC-09CE-4A29-BB87-88A37F9222BA}" type="presParOf" srcId="{F12C368A-9945-41A9-9014-5EBA788A0DB3}" destId="{AC32B546-555C-49C6-8A59-DBBA6A1DC7D1}" srcOrd="2" destOrd="0" presId="urn:microsoft.com/office/officeart/2005/8/layout/hProcess11"/>
    <dgm:cxn modelId="{A1CCE976-6885-4F3E-851D-5094669D9774}" type="presParOf" srcId="{2287B787-D237-44E6-9825-0D1A879FBCD1}" destId="{D5D8D48E-B7B6-4763-84C1-FC769F54D9E1}" srcOrd="3" destOrd="0" presId="urn:microsoft.com/office/officeart/2005/8/layout/hProcess11"/>
    <dgm:cxn modelId="{A9CA5922-A169-4EF7-95C0-C3FF9542CEFC}" type="presParOf" srcId="{2287B787-D237-44E6-9825-0D1A879FBCD1}" destId="{E132E21B-F9AC-4326-B882-87578B5866D5}" srcOrd="4" destOrd="0" presId="urn:microsoft.com/office/officeart/2005/8/layout/hProcess11"/>
    <dgm:cxn modelId="{2AFFCA4B-4829-4175-8726-5FAE2DE9CBC5}" type="presParOf" srcId="{E132E21B-F9AC-4326-B882-87578B5866D5}" destId="{A8E2D957-651F-4C76-B7E7-E4CC186D0086}" srcOrd="0" destOrd="0" presId="urn:microsoft.com/office/officeart/2005/8/layout/hProcess11"/>
    <dgm:cxn modelId="{3EF7F843-E936-4353-9A95-4266BE3A8149}" type="presParOf" srcId="{E132E21B-F9AC-4326-B882-87578B5866D5}" destId="{48EE6600-D99E-492D-B592-B12EBECE322D}" srcOrd="1" destOrd="0" presId="urn:microsoft.com/office/officeart/2005/8/layout/hProcess11"/>
    <dgm:cxn modelId="{A69CE05A-E113-4A25-8391-F7776C0CB8B4}" type="presParOf" srcId="{E132E21B-F9AC-4326-B882-87578B5866D5}" destId="{A77C4A3B-F060-46F2-9B8C-15BA7B85AF8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E9E120-7C87-4C63-870D-35745409622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5D57EC9-AA2F-4BFE-864D-1E0E0BF776C0}">
      <dgm:prSet phldrT="[Texto]" custT="1"/>
      <dgm:spPr/>
      <dgm:t>
        <a:bodyPr/>
        <a:lstStyle/>
        <a:p>
          <a:r>
            <a:rPr lang="pt-BR" sz="2000" dirty="0"/>
            <a:t>2001</a:t>
          </a:r>
        </a:p>
      </dgm:t>
    </dgm:pt>
    <dgm:pt modelId="{B628E765-B297-4662-9198-B1E77F6C59DC}" type="parTrans" cxnId="{FBF6AE77-C3AA-4AFB-8381-C2E69E145B38}">
      <dgm:prSet/>
      <dgm:spPr/>
      <dgm:t>
        <a:bodyPr/>
        <a:lstStyle/>
        <a:p>
          <a:endParaRPr lang="pt-BR"/>
        </a:p>
      </dgm:t>
    </dgm:pt>
    <dgm:pt modelId="{B9E96CC3-645E-4473-815E-F8D27D1A51F0}" type="sibTrans" cxnId="{FBF6AE77-C3AA-4AFB-8381-C2E69E145B38}">
      <dgm:prSet/>
      <dgm:spPr/>
      <dgm:t>
        <a:bodyPr/>
        <a:lstStyle/>
        <a:p>
          <a:endParaRPr lang="pt-BR"/>
        </a:p>
      </dgm:t>
    </dgm:pt>
    <dgm:pt modelId="{18E2B6E0-A4D2-489D-84C4-41D4316204A4}">
      <dgm:prSet phldrT="[Texto]" custT="1"/>
      <dgm:spPr/>
      <dgm:t>
        <a:bodyPr/>
        <a:lstStyle/>
        <a:p>
          <a:r>
            <a:rPr lang="pt-BR" sz="2000" dirty="0"/>
            <a:t>Crise</a:t>
          </a:r>
          <a:r>
            <a:rPr lang="pt-BR" sz="2000" baseline="0" dirty="0"/>
            <a:t> de 2008</a:t>
          </a:r>
          <a:endParaRPr lang="pt-BR" sz="2000" dirty="0"/>
        </a:p>
      </dgm:t>
    </dgm:pt>
    <dgm:pt modelId="{5B95238F-D4F6-48DC-93ED-9B43A55EFB45}" type="parTrans" cxnId="{708C975C-9260-4218-8A18-BB2E5EBF8EB7}">
      <dgm:prSet/>
      <dgm:spPr/>
      <dgm:t>
        <a:bodyPr/>
        <a:lstStyle/>
        <a:p>
          <a:endParaRPr lang="pt-BR"/>
        </a:p>
      </dgm:t>
    </dgm:pt>
    <dgm:pt modelId="{6B4F6E74-5E9C-4726-8930-2AA708393618}" type="sibTrans" cxnId="{708C975C-9260-4218-8A18-BB2E5EBF8EB7}">
      <dgm:prSet/>
      <dgm:spPr/>
      <dgm:t>
        <a:bodyPr/>
        <a:lstStyle/>
        <a:p>
          <a:endParaRPr lang="pt-BR"/>
        </a:p>
      </dgm:t>
    </dgm:pt>
    <dgm:pt modelId="{AE0E2312-0671-4A43-9EDD-F1AC01013390}">
      <dgm:prSet phldrT="[Texto]" custT="1"/>
      <dgm:spPr/>
      <dgm:t>
        <a:bodyPr/>
        <a:lstStyle/>
        <a:p>
          <a:r>
            <a:rPr lang="pt-BR" sz="2000" dirty="0"/>
            <a:t>2012</a:t>
          </a:r>
        </a:p>
      </dgm:t>
    </dgm:pt>
    <dgm:pt modelId="{9679F515-7CB8-4DE5-9425-097B07C70AFC}" type="parTrans" cxnId="{5F989C89-F943-4336-A63A-A492BA312FBC}">
      <dgm:prSet/>
      <dgm:spPr/>
      <dgm:t>
        <a:bodyPr/>
        <a:lstStyle/>
        <a:p>
          <a:endParaRPr lang="pt-BR"/>
        </a:p>
      </dgm:t>
    </dgm:pt>
    <dgm:pt modelId="{51F7748E-B2A4-40EB-A722-75FA2E3383F9}" type="sibTrans" cxnId="{5F989C89-F943-4336-A63A-A492BA312FBC}">
      <dgm:prSet/>
      <dgm:spPr/>
      <dgm:t>
        <a:bodyPr/>
        <a:lstStyle/>
        <a:p>
          <a:endParaRPr lang="pt-BR"/>
        </a:p>
      </dgm:t>
    </dgm:pt>
    <dgm:pt modelId="{3BAE89C6-6EAA-476B-8424-AD9D2AE4BA37}" type="pres">
      <dgm:prSet presAssocID="{EBE9E120-7C87-4C63-870D-357454096223}" presName="Name0" presStyleCnt="0">
        <dgm:presLayoutVars>
          <dgm:dir/>
          <dgm:resizeHandles val="exact"/>
        </dgm:presLayoutVars>
      </dgm:prSet>
      <dgm:spPr/>
    </dgm:pt>
    <dgm:pt modelId="{9BFA7AC4-3D5E-48EF-8415-B3D89E4C2429}" type="pres">
      <dgm:prSet presAssocID="{EBE9E120-7C87-4C63-870D-357454096223}" presName="arrow" presStyleLbl="bgShp" presStyleIdx="0" presStyleCnt="1"/>
      <dgm:spPr/>
    </dgm:pt>
    <dgm:pt modelId="{2287B787-D237-44E6-9825-0D1A879FBCD1}" type="pres">
      <dgm:prSet presAssocID="{EBE9E120-7C87-4C63-870D-357454096223}" presName="points" presStyleCnt="0"/>
      <dgm:spPr/>
    </dgm:pt>
    <dgm:pt modelId="{6C094779-EB04-47C3-A7CD-CB3A9950D4DB}" type="pres">
      <dgm:prSet presAssocID="{55D57EC9-AA2F-4BFE-864D-1E0E0BF776C0}" presName="compositeA" presStyleCnt="0"/>
      <dgm:spPr/>
    </dgm:pt>
    <dgm:pt modelId="{4C57C816-EB71-46C0-9C5E-3A1A556DAC69}" type="pres">
      <dgm:prSet presAssocID="{55D57EC9-AA2F-4BFE-864D-1E0E0BF776C0}" presName="textA" presStyleLbl="revTx" presStyleIdx="0" presStyleCnt="3" custLinFactNeighborX="-4" custLinFactNeighborY="10276">
        <dgm:presLayoutVars>
          <dgm:bulletEnabled val="1"/>
        </dgm:presLayoutVars>
      </dgm:prSet>
      <dgm:spPr/>
    </dgm:pt>
    <dgm:pt modelId="{B216734A-4947-418C-BE92-1A9503113BB3}" type="pres">
      <dgm:prSet presAssocID="{55D57EC9-AA2F-4BFE-864D-1E0E0BF776C0}" presName="circleA" presStyleLbl="node1" presStyleIdx="0" presStyleCnt="3"/>
      <dgm:spPr/>
    </dgm:pt>
    <dgm:pt modelId="{8CA457E5-AFE7-483E-AC8A-4CDFDE414A0F}" type="pres">
      <dgm:prSet presAssocID="{55D57EC9-AA2F-4BFE-864D-1E0E0BF776C0}" presName="spaceA" presStyleCnt="0"/>
      <dgm:spPr/>
    </dgm:pt>
    <dgm:pt modelId="{8CE44E5F-B357-40B8-9704-E3274E6935CB}" type="pres">
      <dgm:prSet presAssocID="{B9E96CC3-645E-4473-815E-F8D27D1A51F0}" presName="space" presStyleCnt="0"/>
      <dgm:spPr/>
    </dgm:pt>
    <dgm:pt modelId="{F12C368A-9945-41A9-9014-5EBA788A0DB3}" type="pres">
      <dgm:prSet presAssocID="{18E2B6E0-A4D2-489D-84C4-41D4316204A4}" presName="compositeB" presStyleCnt="0"/>
      <dgm:spPr/>
    </dgm:pt>
    <dgm:pt modelId="{B2E7EA7A-1E14-489B-889A-C92C20383069}" type="pres">
      <dgm:prSet presAssocID="{18E2B6E0-A4D2-489D-84C4-41D4316204A4}" presName="textB" presStyleLbl="revTx" presStyleIdx="1" presStyleCnt="3" custScaleX="100766" custLinFactY="-13029" custLinFactNeighborX="453" custLinFactNeighborY="-100000">
        <dgm:presLayoutVars>
          <dgm:bulletEnabled val="1"/>
        </dgm:presLayoutVars>
      </dgm:prSet>
      <dgm:spPr/>
    </dgm:pt>
    <dgm:pt modelId="{E751DE04-137F-477C-997E-9FE1766CDA84}" type="pres">
      <dgm:prSet presAssocID="{18E2B6E0-A4D2-489D-84C4-41D4316204A4}" presName="circleB" presStyleLbl="node1" presStyleIdx="1" presStyleCnt="3"/>
      <dgm:spPr/>
    </dgm:pt>
    <dgm:pt modelId="{AC32B546-555C-49C6-8A59-DBBA6A1DC7D1}" type="pres">
      <dgm:prSet presAssocID="{18E2B6E0-A4D2-489D-84C4-41D4316204A4}" presName="spaceB" presStyleCnt="0"/>
      <dgm:spPr/>
    </dgm:pt>
    <dgm:pt modelId="{D5D8D48E-B7B6-4763-84C1-FC769F54D9E1}" type="pres">
      <dgm:prSet presAssocID="{6B4F6E74-5E9C-4726-8930-2AA708393618}" presName="space" presStyleCnt="0"/>
      <dgm:spPr/>
    </dgm:pt>
    <dgm:pt modelId="{E132E21B-F9AC-4326-B882-87578B5866D5}" type="pres">
      <dgm:prSet presAssocID="{AE0E2312-0671-4A43-9EDD-F1AC01013390}" presName="compositeA" presStyleCnt="0"/>
      <dgm:spPr/>
    </dgm:pt>
    <dgm:pt modelId="{A8E2D957-651F-4C76-B7E7-E4CC186D0086}" type="pres">
      <dgm:prSet presAssocID="{AE0E2312-0671-4A43-9EDD-F1AC01013390}" presName="textA" presStyleLbl="revTx" presStyleIdx="2" presStyleCnt="3" custLinFactNeighborX="-4" custLinFactNeighborY="10276">
        <dgm:presLayoutVars>
          <dgm:bulletEnabled val="1"/>
        </dgm:presLayoutVars>
      </dgm:prSet>
      <dgm:spPr/>
    </dgm:pt>
    <dgm:pt modelId="{48EE6600-D99E-492D-B592-B12EBECE322D}" type="pres">
      <dgm:prSet presAssocID="{AE0E2312-0671-4A43-9EDD-F1AC01013390}" presName="circleA" presStyleLbl="node1" presStyleIdx="2" presStyleCnt="3"/>
      <dgm:spPr/>
    </dgm:pt>
    <dgm:pt modelId="{A77C4A3B-F060-46F2-9B8C-15BA7B85AF8D}" type="pres">
      <dgm:prSet presAssocID="{AE0E2312-0671-4A43-9EDD-F1AC01013390}" presName="spaceA" presStyleCnt="0"/>
      <dgm:spPr/>
    </dgm:pt>
  </dgm:ptLst>
  <dgm:cxnLst>
    <dgm:cxn modelId="{4A0E9334-A892-41D6-964F-A7BCA4C5B0BA}" type="presOf" srcId="{55D57EC9-AA2F-4BFE-864D-1E0E0BF776C0}" destId="{4C57C816-EB71-46C0-9C5E-3A1A556DAC69}" srcOrd="0" destOrd="0" presId="urn:microsoft.com/office/officeart/2005/8/layout/hProcess11"/>
    <dgm:cxn modelId="{708C975C-9260-4218-8A18-BB2E5EBF8EB7}" srcId="{EBE9E120-7C87-4C63-870D-357454096223}" destId="{18E2B6E0-A4D2-489D-84C4-41D4316204A4}" srcOrd="1" destOrd="0" parTransId="{5B95238F-D4F6-48DC-93ED-9B43A55EFB45}" sibTransId="{6B4F6E74-5E9C-4726-8930-2AA708393618}"/>
    <dgm:cxn modelId="{89568B41-514B-46BD-9F2A-5C15FC7F773F}" type="presOf" srcId="{AE0E2312-0671-4A43-9EDD-F1AC01013390}" destId="{A8E2D957-651F-4C76-B7E7-E4CC186D0086}" srcOrd="0" destOrd="0" presId="urn:microsoft.com/office/officeart/2005/8/layout/hProcess11"/>
    <dgm:cxn modelId="{FBF6AE77-C3AA-4AFB-8381-C2E69E145B38}" srcId="{EBE9E120-7C87-4C63-870D-357454096223}" destId="{55D57EC9-AA2F-4BFE-864D-1E0E0BF776C0}" srcOrd="0" destOrd="0" parTransId="{B628E765-B297-4662-9198-B1E77F6C59DC}" sibTransId="{B9E96CC3-645E-4473-815E-F8D27D1A51F0}"/>
    <dgm:cxn modelId="{5F989C89-F943-4336-A63A-A492BA312FBC}" srcId="{EBE9E120-7C87-4C63-870D-357454096223}" destId="{AE0E2312-0671-4A43-9EDD-F1AC01013390}" srcOrd="2" destOrd="0" parTransId="{9679F515-7CB8-4DE5-9425-097B07C70AFC}" sibTransId="{51F7748E-B2A4-40EB-A722-75FA2E3383F9}"/>
    <dgm:cxn modelId="{691AA3C2-DC9E-489E-B40B-B2C0ABA86400}" type="presOf" srcId="{EBE9E120-7C87-4C63-870D-357454096223}" destId="{3BAE89C6-6EAA-476B-8424-AD9D2AE4BA37}" srcOrd="0" destOrd="0" presId="urn:microsoft.com/office/officeart/2005/8/layout/hProcess11"/>
    <dgm:cxn modelId="{CE50BCF9-2B4A-476D-B0B4-1F62AEA9F459}" type="presOf" srcId="{18E2B6E0-A4D2-489D-84C4-41D4316204A4}" destId="{B2E7EA7A-1E14-489B-889A-C92C20383069}" srcOrd="0" destOrd="0" presId="urn:microsoft.com/office/officeart/2005/8/layout/hProcess11"/>
    <dgm:cxn modelId="{9AD8D139-F8A8-42D0-B231-D7C156B3344E}" type="presParOf" srcId="{3BAE89C6-6EAA-476B-8424-AD9D2AE4BA37}" destId="{9BFA7AC4-3D5E-48EF-8415-B3D89E4C2429}" srcOrd="0" destOrd="0" presId="urn:microsoft.com/office/officeart/2005/8/layout/hProcess11"/>
    <dgm:cxn modelId="{FEF61165-0629-44D8-971F-205B9E927EC4}" type="presParOf" srcId="{3BAE89C6-6EAA-476B-8424-AD9D2AE4BA37}" destId="{2287B787-D237-44E6-9825-0D1A879FBCD1}" srcOrd="1" destOrd="0" presId="urn:microsoft.com/office/officeart/2005/8/layout/hProcess11"/>
    <dgm:cxn modelId="{DE57DABA-D9FF-4AA6-8CFA-E11D14737CC2}" type="presParOf" srcId="{2287B787-D237-44E6-9825-0D1A879FBCD1}" destId="{6C094779-EB04-47C3-A7CD-CB3A9950D4DB}" srcOrd="0" destOrd="0" presId="urn:microsoft.com/office/officeart/2005/8/layout/hProcess11"/>
    <dgm:cxn modelId="{1CC54C53-89BF-43E4-9CF1-9A5210F9CBBA}" type="presParOf" srcId="{6C094779-EB04-47C3-A7CD-CB3A9950D4DB}" destId="{4C57C816-EB71-46C0-9C5E-3A1A556DAC69}" srcOrd="0" destOrd="0" presId="urn:microsoft.com/office/officeart/2005/8/layout/hProcess11"/>
    <dgm:cxn modelId="{317A17EB-D7D5-4ADA-B823-5E6D2BF1FEF1}" type="presParOf" srcId="{6C094779-EB04-47C3-A7CD-CB3A9950D4DB}" destId="{B216734A-4947-418C-BE92-1A9503113BB3}" srcOrd="1" destOrd="0" presId="urn:microsoft.com/office/officeart/2005/8/layout/hProcess11"/>
    <dgm:cxn modelId="{BC550BB4-16F2-4F8A-86E9-1D426DBD6992}" type="presParOf" srcId="{6C094779-EB04-47C3-A7CD-CB3A9950D4DB}" destId="{8CA457E5-AFE7-483E-AC8A-4CDFDE414A0F}" srcOrd="2" destOrd="0" presId="urn:microsoft.com/office/officeart/2005/8/layout/hProcess11"/>
    <dgm:cxn modelId="{E58DDBAA-A6BC-433B-B9E8-C52011B9D2C2}" type="presParOf" srcId="{2287B787-D237-44E6-9825-0D1A879FBCD1}" destId="{8CE44E5F-B357-40B8-9704-E3274E6935CB}" srcOrd="1" destOrd="0" presId="urn:microsoft.com/office/officeart/2005/8/layout/hProcess11"/>
    <dgm:cxn modelId="{98766443-D976-40B8-8C5A-FB44156855CB}" type="presParOf" srcId="{2287B787-D237-44E6-9825-0D1A879FBCD1}" destId="{F12C368A-9945-41A9-9014-5EBA788A0DB3}" srcOrd="2" destOrd="0" presId="urn:microsoft.com/office/officeart/2005/8/layout/hProcess11"/>
    <dgm:cxn modelId="{60C38E17-75F2-456F-AA9E-DF4CE5C7DCCE}" type="presParOf" srcId="{F12C368A-9945-41A9-9014-5EBA788A0DB3}" destId="{B2E7EA7A-1E14-489B-889A-C92C20383069}" srcOrd="0" destOrd="0" presId="urn:microsoft.com/office/officeart/2005/8/layout/hProcess11"/>
    <dgm:cxn modelId="{8B0F50A5-9822-44A6-A22A-C6B382DCD613}" type="presParOf" srcId="{F12C368A-9945-41A9-9014-5EBA788A0DB3}" destId="{E751DE04-137F-477C-997E-9FE1766CDA84}" srcOrd="1" destOrd="0" presId="urn:microsoft.com/office/officeart/2005/8/layout/hProcess11"/>
    <dgm:cxn modelId="{272D8CFC-09CE-4A29-BB87-88A37F9222BA}" type="presParOf" srcId="{F12C368A-9945-41A9-9014-5EBA788A0DB3}" destId="{AC32B546-555C-49C6-8A59-DBBA6A1DC7D1}" srcOrd="2" destOrd="0" presId="urn:microsoft.com/office/officeart/2005/8/layout/hProcess11"/>
    <dgm:cxn modelId="{A1CCE976-6885-4F3E-851D-5094669D9774}" type="presParOf" srcId="{2287B787-D237-44E6-9825-0D1A879FBCD1}" destId="{D5D8D48E-B7B6-4763-84C1-FC769F54D9E1}" srcOrd="3" destOrd="0" presId="urn:microsoft.com/office/officeart/2005/8/layout/hProcess11"/>
    <dgm:cxn modelId="{A9CA5922-A169-4EF7-95C0-C3FF9542CEFC}" type="presParOf" srcId="{2287B787-D237-44E6-9825-0D1A879FBCD1}" destId="{E132E21B-F9AC-4326-B882-87578B5866D5}" srcOrd="4" destOrd="0" presId="urn:microsoft.com/office/officeart/2005/8/layout/hProcess11"/>
    <dgm:cxn modelId="{2AFFCA4B-4829-4175-8726-5FAE2DE9CBC5}" type="presParOf" srcId="{E132E21B-F9AC-4326-B882-87578B5866D5}" destId="{A8E2D957-651F-4C76-B7E7-E4CC186D0086}" srcOrd="0" destOrd="0" presId="urn:microsoft.com/office/officeart/2005/8/layout/hProcess11"/>
    <dgm:cxn modelId="{3EF7F843-E936-4353-9A95-4266BE3A8149}" type="presParOf" srcId="{E132E21B-F9AC-4326-B882-87578B5866D5}" destId="{48EE6600-D99E-492D-B592-B12EBECE322D}" srcOrd="1" destOrd="0" presId="urn:microsoft.com/office/officeart/2005/8/layout/hProcess11"/>
    <dgm:cxn modelId="{A69CE05A-E113-4A25-8391-F7776C0CB8B4}" type="presParOf" srcId="{E132E21B-F9AC-4326-B882-87578B5866D5}" destId="{A77C4A3B-F060-46F2-9B8C-15BA7B85AF8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8FCAF-FD84-4E55-94E6-3BC6963A725F}">
      <dsp:nvSpPr>
        <dsp:cNvPr id="0" name=""/>
        <dsp:cNvSpPr/>
      </dsp:nvSpPr>
      <dsp:spPr>
        <a:xfrm>
          <a:off x="0" y="0"/>
          <a:ext cx="2009733" cy="5488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Alterações Legais</a:t>
          </a:r>
        </a:p>
      </dsp:txBody>
      <dsp:txXfrm>
        <a:off x="274424" y="0"/>
        <a:ext cx="1460886" cy="548847"/>
      </dsp:txXfrm>
    </dsp:sp>
    <dsp:sp modelId="{C5A9BB91-FEB8-40AA-95FD-C0926C397097}">
      <dsp:nvSpPr>
        <dsp:cNvPr id="0" name=""/>
        <dsp:cNvSpPr/>
      </dsp:nvSpPr>
      <dsp:spPr>
        <a:xfrm>
          <a:off x="1588816" y="0"/>
          <a:ext cx="2892758" cy="5488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Aumento de </a:t>
          </a:r>
          <a:r>
            <a:rPr lang="pt-BR" sz="1500" b="1" kern="1200" dirty="0"/>
            <a:t>Gastos</a:t>
          </a:r>
        </a:p>
      </dsp:txBody>
      <dsp:txXfrm>
        <a:off x="1863240" y="0"/>
        <a:ext cx="2343911" cy="548847"/>
      </dsp:txXfrm>
    </dsp:sp>
    <dsp:sp modelId="{1CA06C15-C3B7-4EC7-B765-00C0148703E1}">
      <dsp:nvSpPr>
        <dsp:cNvPr id="0" name=""/>
        <dsp:cNvSpPr/>
      </dsp:nvSpPr>
      <dsp:spPr>
        <a:xfrm>
          <a:off x="4057187" y="0"/>
          <a:ext cx="4881188" cy="5488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Sistema de crédito e Juros Baixos</a:t>
          </a:r>
        </a:p>
      </dsp:txBody>
      <dsp:txXfrm>
        <a:off x="4331611" y="0"/>
        <a:ext cx="4332341" cy="548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8FCAF-FD84-4E55-94E6-3BC6963A725F}">
      <dsp:nvSpPr>
        <dsp:cNvPr id="0" name=""/>
        <dsp:cNvSpPr/>
      </dsp:nvSpPr>
      <dsp:spPr>
        <a:xfrm>
          <a:off x="0" y="0"/>
          <a:ext cx="2856833" cy="5488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Elevação das taxas de juros</a:t>
          </a:r>
        </a:p>
      </dsp:txBody>
      <dsp:txXfrm>
        <a:off x="274424" y="0"/>
        <a:ext cx="2307986" cy="548847"/>
      </dsp:txXfrm>
    </dsp:sp>
    <dsp:sp modelId="{C5A9BB91-FEB8-40AA-95FD-C0926C397097}">
      <dsp:nvSpPr>
        <dsp:cNvPr id="0" name=""/>
        <dsp:cNvSpPr/>
      </dsp:nvSpPr>
      <dsp:spPr>
        <a:xfrm>
          <a:off x="2631360" y="0"/>
          <a:ext cx="2386813" cy="5488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 </a:t>
          </a:r>
          <a:r>
            <a:rPr lang="pt-BR" sz="1800" b="0" kern="1200" dirty="0"/>
            <a:t>Queda no valor do imóvel</a:t>
          </a:r>
        </a:p>
      </dsp:txBody>
      <dsp:txXfrm>
        <a:off x="2905784" y="0"/>
        <a:ext cx="1837966" cy="548847"/>
      </dsp:txXfrm>
    </dsp:sp>
    <dsp:sp modelId="{1CA06C15-C3B7-4EC7-B765-00C0148703E1}">
      <dsp:nvSpPr>
        <dsp:cNvPr id="0" name=""/>
        <dsp:cNvSpPr/>
      </dsp:nvSpPr>
      <dsp:spPr>
        <a:xfrm>
          <a:off x="4792698" y="0"/>
          <a:ext cx="2373634" cy="5488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Falência: bancos e seguradoras</a:t>
          </a:r>
        </a:p>
      </dsp:txBody>
      <dsp:txXfrm>
        <a:off x="5067122" y="0"/>
        <a:ext cx="1824787" cy="548847"/>
      </dsp:txXfrm>
    </dsp:sp>
    <dsp:sp modelId="{0F4D1DC7-3CD0-4153-9F6F-3BFE8645FA49}">
      <dsp:nvSpPr>
        <dsp:cNvPr id="0" name=""/>
        <dsp:cNvSpPr/>
      </dsp:nvSpPr>
      <dsp:spPr>
        <a:xfrm>
          <a:off x="6940474" y="0"/>
          <a:ext cx="2256671" cy="5488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Bolsas de valores impactadas</a:t>
          </a:r>
        </a:p>
      </dsp:txBody>
      <dsp:txXfrm>
        <a:off x="7214898" y="0"/>
        <a:ext cx="1707824" cy="548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10EB9-EFD7-40A7-A50B-23D42E8FBFAF}">
      <dsp:nvSpPr>
        <dsp:cNvPr id="0" name=""/>
        <dsp:cNvSpPr/>
      </dsp:nvSpPr>
      <dsp:spPr>
        <a:xfrm>
          <a:off x="1084" y="0"/>
          <a:ext cx="2114964" cy="2506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2016</a:t>
          </a:r>
        </a:p>
      </dsp:txBody>
      <dsp:txXfrm>
        <a:off x="1084" y="0"/>
        <a:ext cx="2052308" cy="250624"/>
      </dsp:txXfrm>
    </dsp:sp>
    <dsp:sp modelId="{CF16A965-C98E-4FDC-91FA-0530B34BFE4B}">
      <dsp:nvSpPr>
        <dsp:cNvPr id="0" name=""/>
        <dsp:cNvSpPr/>
      </dsp:nvSpPr>
      <dsp:spPr>
        <a:xfrm>
          <a:off x="1693055" y="0"/>
          <a:ext cx="2114964" cy="2506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2017</a:t>
          </a:r>
        </a:p>
      </dsp:txBody>
      <dsp:txXfrm>
        <a:off x="1818367" y="0"/>
        <a:ext cx="1864340" cy="250624"/>
      </dsp:txXfrm>
    </dsp:sp>
    <dsp:sp modelId="{5D78CBA1-0073-45DA-9930-F62263A42BB1}">
      <dsp:nvSpPr>
        <dsp:cNvPr id="0" name=""/>
        <dsp:cNvSpPr/>
      </dsp:nvSpPr>
      <dsp:spPr>
        <a:xfrm>
          <a:off x="3385027" y="0"/>
          <a:ext cx="2114964" cy="2506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2018</a:t>
          </a:r>
        </a:p>
      </dsp:txBody>
      <dsp:txXfrm>
        <a:off x="3510339" y="0"/>
        <a:ext cx="1864340" cy="250624"/>
      </dsp:txXfrm>
    </dsp:sp>
    <dsp:sp modelId="{88287760-B588-491A-B811-203E2E215121}">
      <dsp:nvSpPr>
        <dsp:cNvPr id="0" name=""/>
        <dsp:cNvSpPr/>
      </dsp:nvSpPr>
      <dsp:spPr>
        <a:xfrm>
          <a:off x="5076998" y="0"/>
          <a:ext cx="2114964" cy="2506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2019</a:t>
          </a:r>
        </a:p>
      </dsp:txBody>
      <dsp:txXfrm>
        <a:off x="5202310" y="0"/>
        <a:ext cx="1864340" cy="250624"/>
      </dsp:txXfrm>
    </dsp:sp>
    <dsp:sp modelId="{EEC379D9-8904-4AE7-8564-7147D502B3ED}">
      <dsp:nvSpPr>
        <dsp:cNvPr id="0" name=""/>
        <dsp:cNvSpPr/>
      </dsp:nvSpPr>
      <dsp:spPr>
        <a:xfrm>
          <a:off x="6768970" y="0"/>
          <a:ext cx="2114964" cy="2506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2020</a:t>
          </a:r>
        </a:p>
      </dsp:txBody>
      <dsp:txXfrm>
        <a:off x="6894282" y="0"/>
        <a:ext cx="1864340" cy="250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A7AC4-3D5E-48EF-8415-B3D89E4C2429}">
      <dsp:nvSpPr>
        <dsp:cNvPr id="0" name=""/>
        <dsp:cNvSpPr/>
      </dsp:nvSpPr>
      <dsp:spPr>
        <a:xfrm>
          <a:off x="0" y="576640"/>
          <a:ext cx="9053153" cy="76885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7C816-EB71-46C0-9C5E-3A1A556DAC69}">
      <dsp:nvSpPr>
        <dsp:cNvPr id="0" name=""/>
        <dsp:cNvSpPr/>
      </dsp:nvSpPr>
      <dsp:spPr>
        <a:xfrm>
          <a:off x="3978" y="0"/>
          <a:ext cx="2625768" cy="7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República Chinesa</a:t>
          </a:r>
        </a:p>
      </dsp:txBody>
      <dsp:txXfrm>
        <a:off x="3978" y="0"/>
        <a:ext cx="2625768" cy="768854"/>
      </dsp:txXfrm>
    </dsp:sp>
    <dsp:sp modelId="{B216734A-4947-418C-BE92-1A9503113BB3}">
      <dsp:nvSpPr>
        <dsp:cNvPr id="0" name=""/>
        <dsp:cNvSpPr/>
      </dsp:nvSpPr>
      <dsp:spPr>
        <a:xfrm>
          <a:off x="1220755" y="864961"/>
          <a:ext cx="192213" cy="192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7EA7A-1E14-489B-889A-C92C20383069}">
      <dsp:nvSpPr>
        <dsp:cNvPr id="0" name=""/>
        <dsp:cNvSpPr/>
      </dsp:nvSpPr>
      <dsp:spPr>
        <a:xfrm>
          <a:off x="2710935" y="27094"/>
          <a:ext cx="2625768" cy="7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Mao Tsé-Tung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(Grande Salto a Frente)</a:t>
          </a:r>
        </a:p>
      </dsp:txBody>
      <dsp:txXfrm>
        <a:off x="2710935" y="27094"/>
        <a:ext cx="2625768" cy="768854"/>
      </dsp:txXfrm>
    </dsp:sp>
    <dsp:sp modelId="{E751DE04-137F-477C-997E-9FE1766CDA84}">
      <dsp:nvSpPr>
        <dsp:cNvPr id="0" name=""/>
        <dsp:cNvSpPr/>
      </dsp:nvSpPr>
      <dsp:spPr>
        <a:xfrm>
          <a:off x="3977812" y="864961"/>
          <a:ext cx="192213" cy="192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2D957-651F-4C76-B7E7-E4CC186D0086}">
      <dsp:nvSpPr>
        <dsp:cNvPr id="0" name=""/>
        <dsp:cNvSpPr/>
      </dsp:nvSpPr>
      <dsp:spPr>
        <a:xfrm>
          <a:off x="5518091" y="0"/>
          <a:ext cx="2625768" cy="7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Deng Xiaoping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(abertura econômica)</a:t>
          </a:r>
        </a:p>
      </dsp:txBody>
      <dsp:txXfrm>
        <a:off x="5518091" y="0"/>
        <a:ext cx="2625768" cy="768854"/>
      </dsp:txXfrm>
    </dsp:sp>
    <dsp:sp modelId="{48EE6600-D99E-492D-B592-B12EBECE322D}">
      <dsp:nvSpPr>
        <dsp:cNvPr id="0" name=""/>
        <dsp:cNvSpPr/>
      </dsp:nvSpPr>
      <dsp:spPr>
        <a:xfrm>
          <a:off x="6734868" y="864961"/>
          <a:ext cx="192213" cy="192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A7AC4-3D5E-48EF-8415-B3D89E4C2429}">
      <dsp:nvSpPr>
        <dsp:cNvPr id="0" name=""/>
        <dsp:cNvSpPr/>
      </dsp:nvSpPr>
      <dsp:spPr>
        <a:xfrm>
          <a:off x="0" y="576640"/>
          <a:ext cx="9053153" cy="76885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7C816-EB71-46C0-9C5E-3A1A556DAC69}">
      <dsp:nvSpPr>
        <dsp:cNvPr id="0" name=""/>
        <dsp:cNvSpPr/>
      </dsp:nvSpPr>
      <dsp:spPr>
        <a:xfrm>
          <a:off x="0" y="79007"/>
          <a:ext cx="2621789" cy="7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2001</a:t>
          </a:r>
        </a:p>
      </dsp:txBody>
      <dsp:txXfrm>
        <a:off x="0" y="79007"/>
        <a:ext cx="2621789" cy="768854"/>
      </dsp:txXfrm>
    </dsp:sp>
    <dsp:sp modelId="{B216734A-4947-418C-BE92-1A9503113BB3}">
      <dsp:nvSpPr>
        <dsp:cNvPr id="0" name=""/>
        <dsp:cNvSpPr/>
      </dsp:nvSpPr>
      <dsp:spPr>
        <a:xfrm>
          <a:off x="1214891" y="864961"/>
          <a:ext cx="192213" cy="192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7EA7A-1E14-489B-889A-C92C20383069}">
      <dsp:nvSpPr>
        <dsp:cNvPr id="0" name=""/>
        <dsp:cNvSpPr/>
      </dsp:nvSpPr>
      <dsp:spPr>
        <a:xfrm>
          <a:off x="2764859" y="284253"/>
          <a:ext cx="2641872" cy="7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Crise</a:t>
          </a:r>
          <a:r>
            <a:rPr lang="pt-BR" sz="2000" kern="1200" baseline="0" dirty="0"/>
            <a:t> de 2008</a:t>
          </a:r>
          <a:endParaRPr lang="pt-BR" sz="2000" kern="1200" dirty="0"/>
        </a:p>
      </dsp:txBody>
      <dsp:txXfrm>
        <a:off x="2764859" y="284253"/>
        <a:ext cx="2641872" cy="768854"/>
      </dsp:txXfrm>
    </dsp:sp>
    <dsp:sp modelId="{E751DE04-137F-477C-997E-9FE1766CDA84}">
      <dsp:nvSpPr>
        <dsp:cNvPr id="0" name=""/>
        <dsp:cNvSpPr/>
      </dsp:nvSpPr>
      <dsp:spPr>
        <a:xfrm>
          <a:off x="3977812" y="864961"/>
          <a:ext cx="192213" cy="192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2D957-651F-4C76-B7E7-E4CC186D0086}">
      <dsp:nvSpPr>
        <dsp:cNvPr id="0" name=""/>
        <dsp:cNvSpPr/>
      </dsp:nvSpPr>
      <dsp:spPr>
        <a:xfrm>
          <a:off x="5525839" y="79007"/>
          <a:ext cx="2621789" cy="7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2012</a:t>
          </a:r>
        </a:p>
      </dsp:txBody>
      <dsp:txXfrm>
        <a:off x="5525839" y="79007"/>
        <a:ext cx="2621789" cy="768854"/>
      </dsp:txXfrm>
    </dsp:sp>
    <dsp:sp modelId="{48EE6600-D99E-492D-B592-B12EBECE322D}">
      <dsp:nvSpPr>
        <dsp:cNvPr id="0" name=""/>
        <dsp:cNvSpPr/>
      </dsp:nvSpPr>
      <dsp:spPr>
        <a:xfrm>
          <a:off x="6740732" y="864961"/>
          <a:ext cx="192213" cy="192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Curdos - Turquia</a:t>
            </a:r>
          </a:p>
        </p:txBody>
      </p:sp>
    </p:spTree>
    <p:extLst>
      <p:ext uri="{BB962C8B-B14F-4D97-AF65-F5344CB8AC3E}">
        <p14:creationId xmlns:p14="http://schemas.microsoft.com/office/powerpoint/2010/main" val="84132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961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image" Target="../media/image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7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commons.wikimedia.org/wiki/File:Instagram_new.svg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63F51-9C73-6C40-B9EC-A6599095A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63"/>
            <a:ext cx="9144000" cy="51411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C7E9D8-E413-4C4B-8BBA-1E8AC0DB61FF}"/>
              </a:ext>
            </a:extLst>
          </p:cNvPr>
          <p:cNvSpPr txBox="1"/>
          <p:nvPr/>
        </p:nvSpPr>
        <p:spPr>
          <a:xfrm>
            <a:off x="496174" y="497856"/>
            <a:ext cx="65963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>
                <a:solidFill>
                  <a:srgbClr val="FE4632"/>
                </a:solidFill>
              </a:rPr>
              <a:t>Ordem Mundial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rgbClr val="FE4632"/>
              </a:solidFill>
              <a:effectLst/>
              <a:uFillTx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C3D318-D953-4BBF-BC6B-FBED412FE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75" t="40926" r="36395" b="18951"/>
          <a:stretch/>
        </p:blipFill>
        <p:spPr>
          <a:xfrm>
            <a:off x="754912" y="1534041"/>
            <a:ext cx="3201736" cy="2785366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33E17E2-B7BF-4465-A7C5-A4D70472DAD0}"/>
              </a:ext>
            </a:extLst>
          </p:cNvPr>
          <p:cNvCxnSpPr/>
          <p:nvPr/>
        </p:nvCxnSpPr>
        <p:spPr>
          <a:xfrm>
            <a:off x="578010" y="1044391"/>
            <a:ext cx="2952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A96651A-7B6A-49B1-AA07-9C8428BCECE8}"/>
              </a:ext>
            </a:extLst>
          </p:cNvPr>
          <p:cNvCxnSpPr/>
          <p:nvPr/>
        </p:nvCxnSpPr>
        <p:spPr>
          <a:xfrm>
            <a:off x="726867" y="1044391"/>
            <a:ext cx="0" cy="23391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6A5FDF4-866B-4658-AACC-073625C5EE60}"/>
              </a:ext>
            </a:extLst>
          </p:cNvPr>
          <p:cNvCxnSpPr/>
          <p:nvPr/>
        </p:nvCxnSpPr>
        <p:spPr>
          <a:xfrm>
            <a:off x="726867" y="1278308"/>
            <a:ext cx="3934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C56E3F-E69A-4279-A789-517A35A27240}"/>
              </a:ext>
            </a:extLst>
          </p:cNvPr>
          <p:cNvSpPr txBox="1"/>
          <p:nvPr/>
        </p:nvSpPr>
        <p:spPr>
          <a:xfrm flipH="1">
            <a:off x="1120271" y="1093643"/>
            <a:ext cx="59722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Se os Estados estão interagindo, quem faz as regras?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D600235A-4486-4BBD-8EC9-FE22074B9A82}"/>
              </a:ext>
            </a:extLst>
          </p:cNvPr>
          <p:cNvSpPr/>
          <p:nvPr/>
        </p:nvSpPr>
        <p:spPr>
          <a:xfrm>
            <a:off x="3794360" y="2618010"/>
            <a:ext cx="1407350" cy="36933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84AEFE-1C4F-47BB-858C-ABA896CF0E88}"/>
              </a:ext>
            </a:extLst>
          </p:cNvPr>
          <p:cNvSpPr txBox="1"/>
          <p:nvPr/>
        </p:nvSpPr>
        <p:spPr>
          <a:xfrm flipH="1">
            <a:off x="5245706" y="2469154"/>
            <a:ext cx="429555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Equilíbrio de Poder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487339-C700-4CA9-87C2-423512E01203}"/>
              </a:ext>
            </a:extLst>
          </p:cNvPr>
          <p:cNvSpPr txBox="1"/>
          <p:nvPr/>
        </p:nvSpPr>
        <p:spPr>
          <a:xfrm flipH="1">
            <a:off x="663677" y="4077483"/>
            <a:ext cx="2971800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Soft Power</a:t>
            </a:r>
          </a:p>
        </p:txBody>
      </p:sp>
    </p:spTree>
    <p:extLst>
      <p:ext uri="{BB962C8B-B14F-4D97-AF65-F5344CB8AC3E}">
        <p14:creationId xmlns:p14="http://schemas.microsoft.com/office/powerpoint/2010/main" val="29975730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1951CD5-67C2-4237-B8F0-67CE41426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35290"/>
              </p:ext>
            </p:extLst>
          </p:nvPr>
        </p:nvGraphicFramePr>
        <p:xfrm>
          <a:off x="453513" y="797091"/>
          <a:ext cx="8354961" cy="3714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46594">
                  <a:extLst>
                    <a:ext uri="{9D8B030D-6E8A-4147-A177-3AD203B41FA5}">
                      <a16:colId xmlns:a16="http://schemas.microsoft.com/office/drawing/2014/main" val="3705335761"/>
                    </a:ext>
                  </a:extLst>
                </a:gridCol>
                <a:gridCol w="1909324">
                  <a:extLst>
                    <a:ext uri="{9D8B030D-6E8A-4147-A177-3AD203B41FA5}">
                      <a16:colId xmlns:a16="http://schemas.microsoft.com/office/drawing/2014/main" val="2350286768"/>
                    </a:ext>
                  </a:extLst>
                </a:gridCol>
                <a:gridCol w="2981754">
                  <a:extLst>
                    <a:ext uri="{9D8B030D-6E8A-4147-A177-3AD203B41FA5}">
                      <a16:colId xmlns:a16="http://schemas.microsoft.com/office/drawing/2014/main" val="581772180"/>
                    </a:ext>
                  </a:extLst>
                </a:gridCol>
                <a:gridCol w="1917289">
                  <a:extLst>
                    <a:ext uri="{9D8B030D-6E8A-4147-A177-3AD203B41FA5}">
                      <a16:colId xmlns:a16="http://schemas.microsoft.com/office/drawing/2014/main" val="827742002"/>
                    </a:ext>
                  </a:extLst>
                </a:gridCol>
              </a:tblGrid>
              <a:tr h="16450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E4632"/>
                          </a:solidFill>
                          <a:effectLst/>
                        </a:rPr>
                        <a:t>ORDEM MUNDIAL</a:t>
                      </a:r>
                      <a:endParaRPr lang="pt-BR" sz="1800" b="1" dirty="0">
                        <a:solidFill>
                          <a:srgbClr val="FE4632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E4632"/>
                          </a:solidFill>
                          <a:effectLst/>
                        </a:rPr>
                        <a:t>PERÍODO</a:t>
                      </a:r>
                      <a:endParaRPr lang="pt-BR" sz="1800" b="1" dirty="0">
                        <a:solidFill>
                          <a:srgbClr val="FE4632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E4632"/>
                          </a:solidFill>
                          <a:effectLst/>
                        </a:rPr>
                        <a:t>DESCRIÇÃO</a:t>
                      </a:r>
                      <a:endParaRPr lang="pt-BR" sz="1800" b="1" dirty="0">
                        <a:solidFill>
                          <a:srgbClr val="FE4632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E4632"/>
                          </a:solidFill>
                          <a:effectLst/>
                        </a:rPr>
                        <a:t>POTÊNCIAS</a:t>
                      </a:r>
                      <a:endParaRPr lang="pt-BR" sz="1800" b="1" dirty="0">
                        <a:solidFill>
                          <a:srgbClr val="FE4632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4521764"/>
                  </a:ext>
                </a:extLst>
              </a:tr>
              <a:tr h="103275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Imperialismo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Grandes Navegações até 1ª Guerra Mundial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Tomada de novos territórios para a expansão do poder através do neocolonialismo na África e na Ásia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Reino Unido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França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Bélgica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Alemanha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3998984"/>
                  </a:ext>
                </a:extLst>
              </a:tr>
              <a:tr h="78355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Mundo Bipolar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 1945 (oficialmente)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Até 1991 (oficialmente)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Disputa ideológica, também chamada de Guerra Fria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EUA (Capitalismo)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URSS (Socialismo)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025533"/>
                  </a:ext>
                </a:extLst>
              </a:tr>
              <a:tr h="117533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Nova Ordem Mundial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 partir de 1991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Cenário de intensificação capitalista (onde a globalização é ainda mais aprofundada)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Mundo multipolar: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EUA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Alemanha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Japão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China (em ascensão)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7410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9503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da Aula…">
            <a:extLst>
              <a:ext uri="{FF2B5EF4-FFF2-40B4-BE49-F238E27FC236}">
                <a16:creationId xmlns:a16="http://schemas.microsoft.com/office/drawing/2014/main" id="{DB0CFA8B-4937-DD43-AA6E-BC381872FDB9}"/>
              </a:ext>
            </a:extLst>
          </p:cNvPr>
          <p:cNvSpPr txBox="1"/>
          <p:nvPr/>
        </p:nvSpPr>
        <p:spPr>
          <a:xfrm>
            <a:off x="4018722" y="4817938"/>
            <a:ext cx="32766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0062A6"/>
                </a:solidFill>
              </a:defRP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ENEM 2021: DO ZERO-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Priscila Lima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O DE DESTAQUE">
            <a:extLst>
              <a:ext uri="{FF2B5EF4-FFF2-40B4-BE49-F238E27FC236}">
                <a16:creationId xmlns:a16="http://schemas.microsoft.com/office/drawing/2014/main" id="{23E33F90-340D-4401-9F99-4D806989FE95}"/>
              </a:ext>
            </a:extLst>
          </p:cNvPr>
          <p:cNvSpPr txBox="1"/>
          <p:nvPr/>
        </p:nvSpPr>
        <p:spPr>
          <a:xfrm>
            <a:off x="362707" y="1368219"/>
            <a:ext cx="863981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solidFill>
                  <a:srgbClr val="0062A6"/>
                </a:solidFill>
              </a:defRPr>
            </a:lvl1pPr>
          </a:lstStyle>
          <a:p>
            <a:r>
              <a:rPr lang="pt-BR" sz="8000" dirty="0">
                <a:solidFill>
                  <a:srgbClr val="FE4632"/>
                </a:solidFill>
                <a:latin typeface="Avenir Black" panose="02000503020000020003" pitchFamily="2" charset="0"/>
              </a:rPr>
              <a:t>Crise de 2008</a:t>
            </a:r>
          </a:p>
          <a:p>
            <a:pPr indent="265113"/>
            <a:r>
              <a:rPr lang="pt-BR" sz="4000" i="1" dirty="0">
                <a:solidFill>
                  <a:schemeClr val="tx2"/>
                </a:solidFill>
                <a:latin typeface="Avenir Black" panose="02000503020000020003" pitchFamily="2" charset="0"/>
              </a:rPr>
              <a:t>Um novo panorama no Planeta</a:t>
            </a:r>
            <a:endParaRPr sz="4000" i="1" dirty="0">
              <a:solidFill>
                <a:schemeClr val="tx2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811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0531ED8-E055-4794-8323-F4C284131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205078"/>
              </p:ext>
            </p:extLst>
          </p:nvPr>
        </p:nvGraphicFramePr>
        <p:xfrm>
          <a:off x="108474" y="1703961"/>
          <a:ext cx="8941847" cy="54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6E5900DE-DAF1-459D-A8A1-F0335CC53926}"/>
              </a:ext>
            </a:extLst>
          </p:cNvPr>
          <p:cNvGrpSpPr/>
          <p:nvPr/>
        </p:nvGrpSpPr>
        <p:grpSpPr>
          <a:xfrm>
            <a:off x="108474" y="2252640"/>
            <a:ext cx="1866900" cy="1650353"/>
            <a:chOff x="61451" y="1623060"/>
            <a:chExt cx="1866900" cy="1650353"/>
          </a:xfrm>
        </p:grpSpPr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A54087BD-029A-40AE-BAEE-C13D23927C6D}"/>
                </a:ext>
              </a:extLst>
            </p:cNvPr>
            <p:cNvCxnSpPr/>
            <p:nvPr/>
          </p:nvCxnSpPr>
          <p:spPr>
            <a:xfrm>
              <a:off x="982980" y="1623060"/>
              <a:ext cx="0" cy="41148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79BA964-C2EB-4FAC-BC76-8C1655536004}"/>
                </a:ext>
              </a:extLst>
            </p:cNvPr>
            <p:cNvSpPr txBox="1"/>
            <p:nvPr/>
          </p:nvSpPr>
          <p:spPr>
            <a:xfrm>
              <a:off x="61451" y="2026920"/>
              <a:ext cx="1866900" cy="1246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Integração</a:t>
              </a:r>
              <a:r>
                <a:rPr kumimoji="0" lang="pt-BR" sz="1500" b="0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: 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500" dirty="0"/>
                <a:t>Dinheiro dos correntistas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500" dirty="0"/>
                <a:t>e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Investimentos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576DA8E-6EF6-4E9B-9CC0-B6342FA3803F}"/>
              </a:ext>
            </a:extLst>
          </p:cNvPr>
          <p:cNvGrpSpPr/>
          <p:nvPr/>
        </p:nvGrpSpPr>
        <p:grpSpPr>
          <a:xfrm>
            <a:off x="2133573" y="2255828"/>
            <a:ext cx="1866900" cy="1270307"/>
            <a:chOff x="49530" y="1623060"/>
            <a:chExt cx="1866900" cy="1270307"/>
          </a:xfrm>
        </p:grpSpPr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8C1C5194-9CB3-437C-94AA-15F917BAA63E}"/>
                </a:ext>
              </a:extLst>
            </p:cNvPr>
            <p:cNvCxnSpPr/>
            <p:nvPr/>
          </p:nvCxnSpPr>
          <p:spPr>
            <a:xfrm>
              <a:off x="982980" y="1623060"/>
              <a:ext cx="0" cy="41148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5AE6CBA-11C6-4031-8723-231584DFCBF7}"/>
                </a:ext>
              </a:extLst>
            </p:cNvPr>
            <p:cNvSpPr txBox="1"/>
            <p:nvPr/>
          </p:nvSpPr>
          <p:spPr>
            <a:xfrm>
              <a:off x="49530" y="2031595"/>
              <a:ext cx="1866900" cy="861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1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Guerra ao Terror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↑</a:t>
              </a:r>
              <a:r>
                <a:rPr kumimoji="0" lang="pt-BR" sz="1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BR" sz="1600" dirty="0">
                  <a:solidFill>
                    <a:schemeClr val="tx1"/>
                  </a:solidFill>
                </a:rPr>
                <a:t>gastos do Estado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DF804C-6B0D-4AFE-85FA-7CE827922546}"/>
              </a:ext>
            </a:extLst>
          </p:cNvPr>
          <p:cNvGrpSpPr/>
          <p:nvPr/>
        </p:nvGrpSpPr>
        <p:grpSpPr>
          <a:xfrm>
            <a:off x="1968487" y="1225385"/>
            <a:ext cx="2015268" cy="625701"/>
            <a:chOff x="1364249" y="742771"/>
            <a:chExt cx="2015268" cy="625701"/>
          </a:xfrm>
        </p:grpSpPr>
        <p:pic>
          <p:nvPicPr>
            <p:cNvPr id="12" name="Gráfico 11" descr="Seta: curva no sentido horário">
              <a:extLst>
                <a:ext uri="{FF2B5EF4-FFF2-40B4-BE49-F238E27FC236}">
                  <a16:creationId xmlns:a16="http://schemas.microsoft.com/office/drawing/2014/main" id="{3DFAFA29-6D49-4CEE-805E-6888ECB73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729044">
              <a:off x="1364249" y="766492"/>
              <a:ext cx="601980" cy="601980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538A50E-D506-4A4C-BF2B-42B6850E31EB}"/>
                </a:ext>
              </a:extLst>
            </p:cNvPr>
            <p:cNvSpPr txBox="1"/>
            <p:nvPr/>
          </p:nvSpPr>
          <p:spPr>
            <a:xfrm>
              <a:off x="1512617" y="742771"/>
              <a:ext cx="1866900" cy="507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500" b="1" dirty="0"/>
                <a:t>11/09/2001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George W. Bush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E8B92B6-D0BE-4570-A281-2151B83446F5}"/>
              </a:ext>
            </a:extLst>
          </p:cNvPr>
          <p:cNvGrpSpPr/>
          <p:nvPr/>
        </p:nvGrpSpPr>
        <p:grpSpPr>
          <a:xfrm>
            <a:off x="4514600" y="1227594"/>
            <a:ext cx="2047407" cy="601980"/>
            <a:chOff x="1364249" y="766492"/>
            <a:chExt cx="2047407" cy="601980"/>
          </a:xfrm>
        </p:grpSpPr>
        <p:pic>
          <p:nvPicPr>
            <p:cNvPr id="15" name="Gráfico 14" descr="Seta: curva no sentido horário">
              <a:extLst>
                <a:ext uri="{FF2B5EF4-FFF2-40B4-BE49-F238E27FC236}">
                  <a16:creationId xmlns:a16="http://schemas.microsoft.com/office/drawing/2014/main" id="{155A2999-4863-4C7E-8928-CEC85D932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729044">
              <a:off x="1364249" y="766492"/>
              <a:ext cx="601980" cy="60198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D6BAA7F-BBED-42B4-A170-094FC9EB6D26}"/>
                </a:ext>
              </a:extLst>
            </p:cNvPr>
            <p:cNvSpPr txBox="1"/>
            <p:nvPr/>
          </p:nvSpPr>
          <p:spPr>
            <a:xfrm>
              <a:off x="1544756" y="835103"/>
              <a:ext cx="1866900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500" b="1" dirty="0"/>
                <a:t>Gerar receita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6234AED2-C911-4A83-87F9-2BB1BF578E04}"/>
              </a:ext>
            </a:extLst>
          </p:cNvPr>
          <p:cNvGrpSpPr/>
          <p:nvPr/>
        </p:nvGrpSpPr>
        <p:grpSpPr>
          <a:xfrm>
            <a:off x="5570857" y="2252808"/>
            <a:ext cx="2951040" cy="1916638"/>
            <a:chOff x="49530" y="1623060"/>
            <a:chExt cx="1866900" cy="1916638"/>
          </a:xfrm>
        </p:grpSpPr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6D7E6807-3171-4A1A-8669-DFE7D0A5BD6A}"/>
                </a:ext>
              </a:extLst>
            </p:cNvPr>
            <p:cNvCxnSpPr/>
            <p:nvPr/>
          </p:nvCxnSpPr>
          <p:spPr>
            <a:xfrm>
              <a:off x="982980" y="1623060"/>
              <a:ext cx="0" cy="41148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6DA5884C-E3B1-4D4D-AEEF-1A29A619BC89}"/>
                </a:ext>
              </a:extLst>
            </p:cNvPr>
            <p:cNvSpPr txBox="1"/>
            <p:nvPr/>
          </p:nvSpPr>
          <p:spPr>
            <a:xfrm>
              <a:off x="49530" y="2031595"/>
              <a:ext cx="1866900" cy="1508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accent6">
                      <a:lumMod val="75000"/>
                    </a:schemeClr>
                  </a:solidFill>
                </a:rPr>
                <a:t>Combater o medo de consumir</a:t>
              </a:r>
              <a:endPara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R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pt-BR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285750" marR="0" indent="-28575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pt-BR" sz="1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Empréstimos longos e baratos</a:t>
              </a:r>
            </a:p>
            <a:p>
              <a:pPr marL="285750" marR="0" indent="-28575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pt-BR" sz="1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↑ Mercado imobiliário</a:t>
              </a:r>
            </a:p>
            <a:p>
              <a:pPr marR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pt-BR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(</a:t>
              </a:r>
              <a:r>
                <a:rPr lang="pt-BR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Hipoteca</a:t>
              </a:r>
              <a:r>
                <a:rPr lang="pt-BR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: garan</a:t>
              </a:r>
              <a:r>
                <a:rPr lang="pt-BR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tia do empréstimo era o próprio imóvel)</a:t>
              </a:r>
              <a:endParaRPr kumimoji="0" lang="pt-BR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ráfico 20" descr="Lista de verificação DPE">
            <a:extLst>
              <a:ext uri="{FF2B5EF4-FFF2-40B4-BE49-F238E27FC236}">
                <a16:creationId xmlns:a16="http://schemas.microsoft.com/office/drawing/2014/main" id="{0F9E5A0C-FEED-405C-94B6-E6E67A0F3C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4071" y="3902993"/>
            <a:ext cx="914400" cy="914400"/>
          </a:xfrm>
          <a:prstGeom prst="rect">
            <a:avLst/>
          </a:prstGeom>
        </p:spPr>
      </p:pic>
      <p:pic>
        <p:nvPicPr>
          <p:cNvPr id="23" name="Gráfico 22" descr="Tendência ascendente">
            <a:extLst>
              <a:ext uri="{FF2B5EF4-FFF2-40B4-BE49-F238E27FC236}">
                <a16:creationId xmlns:a16="http://schemas.microsoft.com/office/drawing/2014/main" id="{F372CF98-0F9D-42B2-B1D1-70594E6185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7206" y="3721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04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301FAD2-8C17-40CF-AE67-AD3AFECD7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813841"/>
              </p:ext>
            </p:extLst>
          </p:nvPr>
        </p:nvGraphicFramePr>
        <p:xfrm>
          <a:off x="54567" y="1878982"/>
          <a:ext cx="9197340" cy="54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BBBCF1CA-DCAD-4820-9D39-3D9DF6550636}"/>
              </a:ext>
            </a:extLst>
          </p:cNvPr>
          <p:cNvGrpSpPr/>
          <p:nvPr/>
        </p:nvGrpSpPr>
        <p:grpSpPr>
          <a:xfrm>
            <a:off x="250541" y="2427829"/>
            <a:ext cx="2419735" cy="2389017"/>
            <a:chOff x="61451" y="1623060"/>
            <a:chExt cx="1866900" cy="2389017"/>
          </a:xfrm>
        </p:grpSpPr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E3F4A991-699D-473F-AFE9-7AFE33D9102B}"/>
                </a:ext>
              </a:extLst>
            </p:cNvPr>
            <p:cNvCxnSpPr/>
            <p:nvPr/>
          </p:nvCxnSpPr>
          <p:spPr>
            <a:xfrm>
              <a:off x="982980" y="1623060"/>
              <a:ext cx="0" cy="41148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F7CA09B-CB57-4262-8B5C-DA2BBCF4473F}"/>
                </a:ext>
              </a:extLst>
            </p:cNvPr>
            <p:cNvSpPr txBox="1"/>
            <p:nvPr/>
          </p:nvSpPr>
          <p:spPr>
            <a:xfrm>
              <a:off x="61451" y="2026920"/>
              <a:ext cx="1866900" cy="19851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b="1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↑ </a:t>
              </a:r>
              <a:r>
                <a:rPr kumimoji="0" lang="pt-BR" b="1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Valores das parcelas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pt-BR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kumimoji="0" lang="pt-BR" sz="18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↑</a:t>
              </a:r>
              <a:r>
                <a:rPr kumimoji="0" lang="pt-BR" sz="18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BR" sz="1800" dirty="0">
                  <a:solidFill>
                    <a:schemeClr val="tx1"/>
                  </a:solidFill>
                </a:rPr>
                <a:t>inadimplência </a:t>
              </a:r>
            </a:p>
            <a:p>
              <a:pPr algn="ctr"/>
              <a:endParaRPr lang="pt-BR" dirty="0">
                <a:solidFill>
                  <a:schemeClr val="tx1"/>
                </a:solidFill>
              </a:endParaRPr>
            </a:p>
            <a:p>
              <a:pPr algn="ctr"/>
              <a:r>
                <a:rPr lang="pt-BR" sz="1800" dirty="0">
                  <a:solidFill>
                    <a:schemeClr val="tx1"/>
                  </a:solidFill>
                </a:rPr>
                <a:t>Execução das hipotecas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pt-BR" sz="1500" dirty="0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BB0A238-DB83-4818-BC1F-4ECC9368F49B}"/>
              </a:ext>
            </a:extLst>
          </p:cNvPr>
          <p:cNvGrpSpPr/>
          <p:nvPr/>
        </p:nvGrpSpPr>
        <p:grpSpPr>
          <a:xfrm>
            <a:off x="2846815" y="2427829"/>
            <a:ext cx="1866900" cy="1925470"/>
            <a:chOff x="59745" y="1623060"/>
            <a:chExt cx="1866900" cy="1925470"/>
          </a:xfrm>
        </p:grpSpPr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8A4B40EE-293D-40EB-91D3-078D47BD337D}"/>
                </a:ext>
              </a:extLst>
            </p:cNvPr>
            <p:cNvCxnSpPr/>
            <p:nvPr/>
          </p:nvCxnSpPr>
          <p:spPr>
            <a:xfrm>
              <a:off x="982980" y="1623060"/>
              <a:ext cx="0" cy="41148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4B039C6-BA07-4779-B216-FFD421141594}"/>
                </a:ext>
              </a:extLst>
            </p:cNvPr>
            <p:cNvSpPr txBox="1"/>
            <p:nvPr/>
          </p:nvSpPr>
          <p:spPr>
            <a:xfrm>
              <a:off x="59745" y="1978872"/>
              <a:ext cx="1866900" cy="1569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Bancos </a:t>
              </a:r>
              <a:r>
                <a:rPr kumimoji="0" lang="pt-BR" sz="16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não </a:t>
              </a:r>
              <a:r>
                <a:rPr kumimoji="0" lang="pt-BR" sz="1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recuperaram o valor emprestado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 havia mercado consumidor</a:t>
              </a:r>
              <a:endParaRPr lang="pt-BR" sz="1600" dirty="0">
                <a:solidFill>
                  <a:schemeClr val="tx1"/>
                </a:solidFill>
              </a:endParaRP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811F5CF-59B0-4DA2-AE70-C7292FB28699}"/>
              </a:ext>
            </a:extLst>
          </p:cNvPr>
          <p:cNvGrpSpPr/>
          <p:nvPr/>
        </p:nvGrpSpPr>
        <p:grpSpPr>
          <a:xfrm>
            <a:off x="4778484" y="2427829"/>
            <a:ext cx="2560472" cy="1210424"/>
            <a:chOff x="178147" y="1623060"/>
            <a:chExt cx="1619817" cy="1210424"/>
          </a:xfrm>
        </p:grpSpPr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3AB9CAEF-585F-4FF2-BBBE-E8F6DECA6DD4}"/>
                </a:ext>
              </a:extLst>
            </p:cNvPr>
            <p:cNvCxnSpPr/>
            <p:nvPr/>
          </p:nvCxnSpPr>
          <p:spPr>
            <a:xfrm>
              <a:off x="982980" y="1623060"/>
              <a:ext cx="0" cy="41148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13722BF-B183-4F84-9583-5053F0E0E3D6}"/>
                </a:ext>
              </a:extLst>
            </p:cNvPr>
            <p:cNvSpPr txBox="1"/>
            <p:nvPr/>
          </p:nvSpPr>
          <p:spPr>
            <a:xfrm>
              <a:off x="178147" y="2002489"/>
              <a:ext cx="1619817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accent6">
                      <a:lumMod val="75000"/>
                    </a:schemeClr>
                  </a:solidFill>
                </a:rPr>
                <a:t>Venda de ações</a:t>
              </a:r>
              <a:endPara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R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pt-BR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285750" marR="0" indent="-28575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pt-BR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Gráfico 13" descr="Seta: girar para a direita">
            <a:extLst>
              <a:ext uri="{FF2B5EF4-FFF2-40B4-BE49-F238E27FC236}">
                <a16:creationId xmlns:a16="http://schemas.microsoft.com/office/drawing/2014/main" id="{38D5781E-0C3F-4842-BF37-1156E445E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932012">
            <a:off x="2304359" y="1326750"/>
            <a:ext cx="827099" cy="82709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43082F9-22E7-46BA-BE46-3ED644B51F0E}"/>
              </a:ext>
            </a:extLst>
          </p:cNvPr>
          <p:cNvSpPr txBox="1"/>
          <p:nvPr/>
        </p:nvSpPr>
        <p:spPr>
          <a:xfrm>
            <a:off x="1120485" y="848907"/>
            <a:ext cx="28911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Lei do mercado: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 </a:t>
            </a:r>
            <a:r>
              <a:rPr lang="pt-BR" sz="1500" dirty="0"/>
              <a:t>alta oferta / baixa procura = preços</a:t>
            </a:r>
            <a:endParaRPr kumimoji="0" lang="pt-BR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ráfico 15" descr="Seta: girar para a esquerda">
            <a:extLst>
              <a:ext uri="{FF2B5EF4-FFF2-40B4-BE49-F238E27FC236}">
                <a16:creationId xmlns:a16="http://schemas.microsoft.com/office/drawing/2014/main" id="{CC595BF0-ED9C-410C-9CE9-A37DECD55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9096357">
            <a:off x="6737801" y="2350059"/>
            <a:ext cx="914400" cy="914400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D56DA26-FBF6-48A2-8101-9574541F00B0}"/>
              </a:ext>
            </a:extLst>
          </p:cNvPr>
          <p:cNvGrpSpPr/>
          <p:nvPr/>
        </p:nvGrpSpPr>
        <p:grpSpPr>
          <a:xfrm>
            <a:off x="6927731" y="2427829"/>
            <a:ext cx="2339416" cy="2094747"/>
            <a:chOff x="6927731" y="2427829"/>
            <a:chExt cx="2339416" cy="2094747"/>
          </a:xfrm>
        </p:grpSpPr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5A584DEE-A829-4EE6-B9FC-A17C74319B1E}"/>
                </a:ext>
              </a:extLst>
            </p:cNvPr>
            <p:cNvCxnSpPr/>
            <p:nvPr/>
          </p:nvCxnSpPr>
          <p:spPr>
            <a:xfrm>
              <a:off x="8084820" y="2427829"/>
              <a:ext cx="0" cy="1210424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FBCEA52C-A0C9-42AE-9623-13F90C8F9A07}"/>
                </a:ext>
              </a:extLst>
            </p:cNvPr>
            <p:cNvSpPr txBox="1"/>
            <p:nvPr/>
          </p:nvSpPr>
          <p:spPr>
            <a:xfrm>
              <a:off x="6927731" y="3691581"/>
              <a:ext cx="2339416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accent6">
                      <a:lumMod val="75000"/>
                    </a:schemeClr>
                  </a:solidFill>
                </a:rPr>
                <a:t>Globalização da crise</a:t>
              </a:r>
              <a:endPara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R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pt-BR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285750" marR="0" indent="-28575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pt-BR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ráfico 20" descr="Gráfico de barras com tendência descendente DPE">
            <a:extLst>
              <a:ext uri="{FF2B5EF4-FFF2-40B4-BE49-F238E27FC236}">
                <a16:creationId xmlns:a16="http://schemas.microsoft.com/office/drawing/2014/main" id="{11538F69-B52C-43FE-A621-B8BD86844F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23065" y="3987605"/>
            <a:ext cx="914400" cy="914400"/>
          </a:xfrm>
          <a:prstGeom prst="rect">
            <a:avLst/>
          </a:prstGeom>
        </p:spPr>
      </p:pic>
      <p:pic>
        <p:nvPicPr>
          <p:cNvPr id="23" name="Gráfico 22" descr="Sala de aula">
            <a:extLst>
              <a:ext uri="{FF2B5EF4-FFF2-40B4-BE49-F238E27FC236}">
                <a16:creationId xmlns:a16="http://schemas.microsoft.com/office/drawing/2014/main" id="{01078E0D-4A4C-4099-A036-0EE51A9B1C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84867" y="3173545"/>
            <a:ext cx="914400" cy="914400"/>
          </a:xfrm>
          <a:prstGeom prst="rect">
            <a:avLst/>
          </a:prstGeom>
        </p:spPr>
      </p:pic>
      <p:pic>
        <p:nvPicPr>
          <p:cNvPr id="25" name="Gráfico 24" descr="Ásia no globo terrestre">
            <a:extLst>
              <a:ext uri="{FF2B5EF4-FFF2-40B4-BE49-F238E27FC236}">
                <a16:creationId xmlns:a16="http://schemas.microsoft.com/office/drawing/2014/main" id="{4A2764F0-79EF-48FA-987D-51D0F055C0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40239" y="39876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63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da Aula…">
            <a:extLst>
              <a:ext uri="{FF2B5EF4-FFF2-40B4-BE49-F238E27FC236}">
                <a16:creationId xmlns:a16="http://schemas.microsoft.com/office/drawing/2014/main" id="{DB0CFA8B-4937-DD43-AA6E-BC381872FDB9}"/>
              </a:ext>
            </a:extLst>
          </p:cNvPr>
          <p:cNvSpPr txBox="1"/>
          <p:nvPr/>
        </p:nvSpPr>
        <p:spPr>
          <a:xfrm>
            <a:off x="4018722" y="4817938"/>
            <a:ext cx="32766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0062A6"/>
                </a:solidFill>
              </a:defRP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ENEM 2021: DO ZERO-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Priscila Lima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O DE DESTAQUE">
            <a:extLst>
              <a:ext uri="{FF2B5EF4-FFF2-40B4-BE49-F238E27FC236}">
                <a16:creationId xmlns:a16="http://schemas.microsoft.com/office/drawing/2014/main" id="{23E33F90-340D-4401-9F99-4D806989FE95}"/>
              </a:ext>
            </a:extLst>
          </p:cNvPr>
          <p:cNvSpPr txBox="1"/>
          <p:nvPr/>
        </p:nvSpPr>
        <p:spPr>
          <a:xfrm>
            <a:off x="1122249" y="1456710"/>
            <a:ext cx="863981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solidFill>
                  <a:srgbClr val="0062A6"/>
                </a:solidFill>
              </a:defRPr>
            </a:lvl1pPr>
          </a:lstStyle>
          <a:p>
            <a:r>
              <a:rPr lang="pt-BR" sz="8000" dirty="0">
                <a:solidFill>
                  <a:srgbClr val="FE4632"/>
                </a:solidFill>
                <a:latin typeface="Avenir Black" panose="02000503020000020003" pitchFamily="2" charset="0"/>
              </a:rPr>
              <a:t>Europa</a:t>
            </a:r>
          </a:p>
          <a:p>
            <a:r>
              <a:rPr lang="pt-BR" sz="4000" i="1" dirty="0">
                <a:solidFill>
                  <a:schemeClr val="tx2"/>
                </a:solidFill>
                <a:latin typeface="Avenir Black" panose="02000503020000020003" pitchFamily="2" charset="0"/>
              </a:rPr>
              <a:t>Tendências recentes</a:t>
            </a:r>
            <a:endParaRPr sz="4000" i="1" dirty="0">
              <a:solidFill>
                <a:schemeClr val="tx2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687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 DESTAQUE">
            <a:extLst>
              <a:ext uri="{FF2B5EF4-FFF2-40B4-BE49-F238E27FC236}">
                <a16:creationId xmlns:a16="http://schemas.microsoft.com/office/drawing/2014/main" id="{707C1575-2866-46D9-BB77-40757D6A6FAA}"/>
              </a:ext>
            </a:extLst>
          </p:cNvPr>
          <p:cNvSpPr txBox="1"/>
          <p:nvPr/>
        </p:nvSpPr>
        <p:spPr>
          <a:xfrm>
            <a:off x="252094" y="554702"/>
            <a:ext cx="863981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solidFill>
                  <a:srgbClr val="0062A6"/>
                </a:solidFill>
              </a:defRPr>
            </a:lvl1pPr>
          </a:lstStyle>
          <a:p>
            <a:r>
              <a:rPr lang="pt-BR" sz="3500" dirty="0">
                <a:solidFill>
                  <a:srgbClr val="FE4632"/>
                </a:solidFill>
                <a:latin typeface="Avenir Black" panose="02000503020000020003" pitchFamily="2" charset="0"/>
              </a:rPr>
              <a:t>Do multilateralismo ao nacionalismo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2FF127-3E55-4804-BCFA-311041532B2F}"/>
              </a:ext>
            </a:extLst>
          </p:cNvPr>
          <p:cNvSpPr txBox="1"/>
          <p:nvPr/>
        </p:nvSpPr>
        <p:spPr>
          <a:xfrm>
            <a:off x="3583857" y="1335521"/>
            <a:ext cx="158953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BREXIT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545EA3-49BF-4A4C-8617-AA4E19F59A1F}"/>
              </a:ext>
            </a:extLst>
          </p:cNvPr>
          <p:cNvSpPr txBox="1"/>
          <p:nvPr/>
        </p:nvSpPr>
        <p:spPr>
          <a:xfrm>
            <a:off x="7314576" y="3443481"/>
            <a:ext cx="1357101" cy="1446548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França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200" b="1" dirty="0">
                <a:solidFill>
                  <a:srgbClr val="002060"/>
                </a:solidFill>
              </a:rPr>
              <a:t>Polônia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Bielorrúsia</a:t>
            </a:r>
            <a:endParaRPr kumimoji="0" lang="pt-BR" sz="22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200" b="1" dirty="0">
                <a:solidFill>
                  <a:srgbClr val="002060"/>
                </a:solidFill>
              </a:rPr>
              <a:t>Rússia</a:t>
            </a:r>
            <a:r>
              <a:rPr kumimoji="0" lang="pt-BR" sz="2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19B8D65-6427-4F47-AFED-C75654B48954}"/>
              </a:ext>
            </a:extLst>
          </p:cNvPr>
          <p:cNvGraphicFramePr/>
          <p:nvPr/>
        </p:nvGraphicFramePr>
        <p:xfrm>
          <a:off x="168239" y="1915876"/>
          <a:ext cx="8885019" cy="25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2F670579-C42F-464C-987A-4207A9E29A30}"/>
              </a:ext>
            </a:extLst>
          </p:cNvPr>
          <p:cNvSpPr/>
          <p:nvPr/>
        </p:nvSpPr>
        <p:spPr>
          <a:xfrm>
            <a:off x="0" y="2224142"/>
            <a:ext cx="196025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/>
              <a:t>Plebiscito e aprovação</a:t>
            </a:r>
          </a:p>
          <a:p>
            <a:endParaRPr lang="pt-BR" sz="1300" b="1" dirty="0"/>
          </a:p>
          <a:p>
            <a:r>
              <a:rPr lang="pt-BR" sz="1300" dirty="0"/>
              <a:t>Renúncia: David Cameron</a:t>
            </a:r>
          </a:p>
          <a:p>
            <a:pPr algn="ctr"/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pt-BR" sz="1300" dirty="0"/>
          </a:p>
          <a:p>
            <a:pPr algn="ctr"/>
            <a:r>
              <a:rPr lang="pt-BR" sz="1300" dirty="0" err="1"/>
              <a:t>Theresa</a:t>
            </a:r>
            <a:r>
              <a:rPr lang="pt-BR" sz="1300" dirty="0"/>
              <a:t> May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457769C-8DEB-4D07-9446-8F2B7C0C47A8}"/>
              </a:ext>
            </a:extLst>
          </p:cNvPr>
          <p:cNvSpPr/>
          <p:nvPr/>
        </p:nvSpPr>
        <p:spPr>
          <a:xfrm>
            <a:off x="1996904" y="2226288"/>
            <a:ext cx="155773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chemeClr val="accent6">
                    <a:lumMod val="75000"/>
                  </a:schemeClr>
                </a:solidFill>
              </a:rPr>
              <a:t>29/03/2017</a:t>
            </a:r>
          </a:p>
          <a:p>
            <a:pPr algn="ctr"/>
            <a:r>
              <a:rPr lang="pt-BR" sz="1300" dirty="0"/>
              <a:t>Artigo 50 </a:t>
            </a:r>
          </a:p>
          <a:p>
            <a:pPr algn="ctr"/>
            <a:r>
              <a:rPr lang="pt-BR" sz="1300" dirty="0"/>
              <a:t>Tratado de Lisboa</a:t>
            </a:r>
          </a:p>
          <a:p>
            <a:pPr algn="ctr"/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pt-BR" sz="1300" dirty="0"/>
          </a:p>
          <a:p>
            <a:pPr algn="ctr"/>
            <a:r>
              <a:rPr lang="pt-BR" sz="1300" dirty="0"/>
              <a:t>Procedimento para retirada do Reino Unido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B977142-98B3-484B-B584-5FCF9B26095D}"/>
              </a:ext>
            </a:extLst>
          </p:cNvPr>
          <p:cNvSpPr/>
          <p:nvPr/>
        </p:nvSpPr>
        <p:spPr>
          <a:xfrm>
            <a:off x="3709370" y="2178702"/>
            <a:ext cx="15577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chemeClr val="accent6">
                    <a:lumMod val="75000"/>
                  </a:schemeClr>
                </a:solidFill>
              </a:rPr>
              <a:t>25/11/2018</a:t>
            </a:r>
          </a:p>
          <a:p>
            <a:pPr algn="ctr"/>
            <a:r>
              <a:rPr lang="pt-BR" sz="1300" dirty="0"/>
              <a:t>Aprovação do acordo (por parte dos líderes da EU)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9837E1A-A914-4D2A-91BA-1D4D80F55586}"/>
              </a:ext>
            </a:extLst>
          </p:cNvPr>
          <p:cNvSpPr/>
          <p:nvPr/>
        </p:nvSpPr>
        <p:spPr>
          <a:xfrm>
            <a:off x="5258369" y="2248442"/>
            <a:ext cx="19602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/>
              <a:t>Propostas de plano de saída</a:t>
            </a:r>
          </a:p>
          <a:p>
            <a:pPr algn="ctr"/>
            <a:r>
              <a:rPr lang="pt-BR" sz="1300" dirty="0"/>
              <a:t>Renúncia: </a:t>
            </a:r>
            <a:r>
              <a:rPr lang="pt-BR" sz="1300" dirty="0" err="1"/>
              <a:t>Theresa</a:t>
            </a:r>
            <a:r>
              <a:rPr lang="pt-BR" sz="1300" dirty="0"/>
              <a:t> May</a:t>
            </a:r>
          </a:p>
          <a:p>
            <a:pPr algn="ctr"/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algn="ctr"/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Boris Johnson </a:t>
            </a:r>
          </a:p>
          <a:p>
            <a:pPr algn="ctr"/>
            <a:endParaRPr lang="pt-BR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Boris Johnson garante maioria no Parlamento</a:t>
            </a:r>
          </a:p>
          <a:p>
            <a:pPr algn="ctr"/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algn="ctr"/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Proposta aprovada </a:t>
            </a:r>
            <a:endParaRPr lang="pt-BR" sz="13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6EB5488-2BD9-4D8A-ACC6-B84A93B3B5EF}"/>
              </a:ext>
            </a:extLst>
          </p:cNvPr>
          <p:cNvSpPr/>
          <p:nvPr/>
        </p:nvSpPr>
        <p:spPr>
          <a:xfrm>
            <a:off x="7209887" y="2224142"/>
            <a:ext cx="155773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chemeClr val="accent6">
                    <a:lumMod val="75000"/>
                  </a:schemeClr>
                </a:solidFill>
              </a:rPr>
              <a:t>31/01/2020</a:t>
            </a:r>
          </a:p>
          <a:p>
            <a:pPr algn="ctr"/>
            <a:r>
              <a:rPr lang="pt-BR" sz="1300" dirty="0">
                <a:solidFill>
                  <a:schemeClr val="tx1"/>
                </a:solidFill>
              </a:rPr>
              <a:t>Saída </a:t>
            </a:r>
            <a:r>
              <a:rPr lang="pt-BR" sz="1300" b="1" dirty="0">
                <a:solidFill>
                  <a:schemeClr val="accent6">
                    <a:lumMod val="75000"/>
                  </a:schemeClr>
                </a:solidFill>
              </a:rPr>
              <a:t>oficial</a:t>
            </a:r>
            <a:r>
              <a:rPr lang="pt-BR" sz="1300" dirty="0">
                <a:solidFill>
                  <a:schemeClr val="tx1"/>
                </a:solidFill>
              </a:rPr>
              <a:t> da União Europeia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2259F13-65AF-4E45-A563-5C6AC0A35F8B}"/>
              </a:ext>
            </a:extLst>
          </p:cNvPr>
          <p:cNvCxnSpPr/>
          <p:nvPr/>
        </p:nvCxnSpPr>
        <p:spPr>
          <a:xfrm>
            <a:off x="1883577" y="2178702"/>
            <a:ext cx="0" cy="214161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C68B7E4-C100-4EAC-9D58-3ED928A601C8}"/>
              </a:ext>
            </a:extLst>
          </p:cNvPr>
          <p:cNvCxnSpPr/>
          <p:nvPr/>
        </p:nvCxnSpPr>
        <p:spPr>
          <a:xfrm>
            <a:off x="3595460" y="2178702"/>
            <a:ext cx="0" cy="214161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4B7B7148-B77D-4C58-ADE2-4459B49BE9B1}"/>
              </a:ext>
            </a:extLst>
          </p:cNvPr>
          <p:cNvCxnSpPr/>
          <p:nvPr/>
        </p:nvCxnSpPr>
        <p:spPr>
          <a:xfrm>
            <a:off x="5292206" y="2199708"/>
            <a:ext cx="0" cy="214161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6B6EE4-A6C6-41DA-A9D1-F7C27E26494B}"/>
              </a:ext>
            </a:extLst>
          </p:cNvPr>
          <p:cNvCxnSpPr/>
          <p:nvPr/>
        </p:nvCxnSpPr>
        <p:spPr>
          <a:xfrm>
            <a:off x="7131720" y="2199708"/>
            <a:ext cx="0" cy="214161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42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da Aula…">
            <a:extLst>
              <a:ext uri="{FF2B5EF4-FFF2-40B4-BE49-F238E27FC236}">
                <a16:creationId xmlns:a16="http://schemas.microsoft.com/office/drawing/2014/main" id="{DB0CFA8B-4937-DD43-AA6E-BC381872FDB9}"/>
              </a:ext>
            </a:extLst>
          </p:cNvPr>
          <p:cNvSpPr txBox="1"/>
          <p:nvPr/>
        </p:nvSpPr>
        <p:spPr>
          <a:xfrm>
            <a:off x="4018722" y="4817938"/>
            <a:ext cx="32766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0062A6"/>
                </a:solidFill>
              </a:defRP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ENEM 2021: DO ZERO-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Priscila Lima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O DE DESTAQUE">
            <a:extLst>
              <a:ext uri="{FF2B5EF4-FFF2-40B4-BE49-F238E27FC236}">
                <a16:creationId xmlns:a16="http://schemas.microsoft.com/office/drawing/2014/main" id="{23E33F90-340D-4401-9F99-4D806989FE95}"/>
              </a:ext>
            </a:extLst>
          </p:cNvPr>
          <p:cNvSpPr txBox="1"/>
          <p:nvPr/>
        </p:nvSpPr>
        <p:spPr>
          <a:xfrm>
            <a:off x="628178" y="1493580"/>
            <a:ext cx="863981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solidFill>
                  <a:srgbClr val="0062A6"/>
                </a:solidFill>
              </a:defRPr>
            </a:lvl1pPr>
          </a:lstStyle>
          <a:p>
            <a:r>
              <a:rPr lang="pt-BR" sz="8000" dirty="0">
                <a:solidFill>
                  <a:srgbClr val="FE4632"/>
                </a:solidFill>
                <a:latin typeface="Avenir Black" panose="02000503020000020003" pitchFamily="2" charset="0"/>
              </a:rPr>
              <a:t>Oriente Médio</a:t>
            </a:r>
          </a:p>
          <a:p>
            <a:r>
              <a:rPr lang="pt-BR" sz="4000" i="1" dirty="0">
                <a:solidFill>
                  <a:schemeClr val="tx2"/>
                </a:solidFill>
                <a:latin typeface="Avenir Black" panose="02000503020000020003" pitchFamily="2" charset="0"/>
              </a:rPr>
              <a:t>Um primeiro esclarecimento</a:t>
            </a:r>
            <a:endParaRPr sz="4000" i="1" dirty="0">
              <a:solidFill>
                <a:schemeClr val="tx2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19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oup">
            <a:extLst>
              <a:ext uri="{FF2B5EF4-FFF2-40B4-BE49-F238E27FC236}">
                <a16:creationId xmlns:a16="http://schemas.microsoft.com/office/drawing/2014/main" id="{1E11D5AA-019D-4DEA-9414-6590AB9F6269}"/>
              </a:ext>
            </a:extLst>
          </p:cNvPr>
          <p:cNvSpPr txBox="1"/>
          <p:nvPr/>
        </p:nvSpPr>
        <p:spPr>
          <a:xfrm>
            <a:off x="116199" y="402861"/>
            <a:ext cx="5791200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2A6"/>
                </a:solidFill>
              </a:defRPr>
            </a:lvl1pPr>
          </a:lstStyle>
          <a:p>
            <a:r>
              <a:rPr lang="pt-BR" sz="3500" dirty="0">
                <a:solidFill>
                  <a:srgbClr val="FE4632"/>
                </a:solidFill>
              </a:rPr>
              <a:t>Conceitos fundamentais</a:t>
            </a:r>
            <a:endParaRPr sz="3500" dirty="0">
              <a:solidFill>
                <a:srgbClr val="FE4632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DA9E61E-D4F3-46EF-8749-AA55627A231E}"/>
              </a:ext>
            </a:extLst>
          </p:cNvPr>
          <p:cNvGrpSpPr/>
          <p:nvPr/>
        </p:nvGrpSpPr>
        <p:grpSpPr>
          <a:xfrm>
            <a:off x="1113076" y="1288969"/>
            <a:ext cx="5339782" cy="1592836"/>
            <a:chOff x="543943" y="1022691"/>
            <a:chExt cx="5339782" cy="1592836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AC373D76-0925-4A3F-BEFD-43D96B38E358}"/>
                </a:ext>
              </a:extLst>
            </p:cNvPr>
            <p:cNvGrpSpPr/>
            <p:nvPr/>
          </p:nvGrpSpPr>
          <p:grpSpPr>
            <a:xfrm>
              <a:off x="543943" y="1022691"/>
              <a:ext cx="5339782" cy="535699"/>
              <a:chOff x="248972" y="1316201"/>
              <a:chExt cx="5339782" cy="535699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A3E10473-ED98-4FAB-8A1A-47C7921C81A5}"/>
                  </a:ext>
                </a:extLst>
              </p:cNvPr>
              <p:cNvSpPr/>
              <p:nvPr/>
            </p:nvSpPr>
            <p:spPr>
              <a:xfrm>
                <a:off x="248972" y="1374846"/>
                <a:ext cx="2025305" cy="477054"/>
              </a:xfrm>
              <a:prstGeom prst="rect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500" b="1" dirty="0">
                    <a:solidFill>
                      <a:srgbClr val="0964A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Islamismo</a:t>
                </a:r>
                <a:endParaRPr lang="pt-BR" sz="2500" b="1" dirty="0">
                  <a:solidFill>
                    <a:srgbClr val="0964A4"/>
                  </a:solidFill>
                </a:endParaRPr>
              </a:p>
            </p:txBody>
          </p:sp>
          <p:cxnSp>
            <p:nvCxnSpPr>
              <p:cNvPr id="10" name="Conector de Seta Reta 9">
                <a:extLst>
                  <a:ext uri="{FF2B5EF4-FFF2-40B4-BE49-F238E27FC236}">
                    <a16:creationId xmlns:a16="http://schemas.microsoft.com/office/drawing/2014/main" id="{45713D00-D3A8-4975-8CEC-7BF43F558D8F}"/>
                  </a:ext>
                </a:extLst>
              </p:cNvPr>
              <p:cNvCxnSpPr>
                <a:cxnSpLocks/>
                <a:stCxn id="9" idx="3"/>
              </p:cNvCxnSpPr>
              <p:nvPr/>
            </p:nvCxnSpPr>
            <p:spPr>
              <a:xfrm flipV="1">
                <a:off x="2274277" y="1559513"/>
                <a:ext cx="4220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EF8DD3C-6EE4-4904-8B4C-CFE050C95BEB}"/>
                  </a:ext>
                </a:extLst>
              </p:cNvPr>
              <p:cNvSpPr/>
              <p:nvPr/>
            </p:nvSpPr>
            <p:spPr>
              <a:xfrm>
                <a:off x="2682408" y="1316201"/>
                <a:ext cx="2906346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5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religião</a:t>
                </a:r>
                <a:endParaRPr lang="pt-BR" sz="2500" dirty="0"/>
              </a:p>
            </p:txBody>
          </p: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97018D9-487D-45BF-8035-C8D4A1AE14F5}"/>
                </a:ext>
              </a:extLst>
            </p:cNvPr>
            <p:cNvGrpSpPr/>
            <p:nvPr/>
          </p:nvGrpSpPr>
          <p:grpSpPr>
            <a:xfrm>
              <a:off x="583823" y="1558390"/>
              <a:ext cx="1945543" cy="1057137"/>
              <a:chOff x="973502" y="2198923"/>
              <a:chExt cx="1945543" cy="1057137"/>
            </a:xfrm>
          </p:grpSpPr>
          <p:cxnSp>
            <p:nvCxnSpPr>
              <p:cNvPr id="7" name="Conector de Seta Reta 6">
                <a:extLst>
                  <a:ext uri="{FF2B5EF4-FFF2-40B4-BE49-F238E27FC236}">
                    <a16:creationId xmlns:a16="http://schemas.microsoft.com/office/drawing/2014/main" id="{9DFDD0E6-5C2D-4048-A592-1E8E57D610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34524" y="2198923"/>
                <a:ext cx="1" cy="468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475D4C0B-47DE-49B3-82D1-C260E79F637A}"/>
                  </a:ext>
                </a:extLst>
              </p:cNvPr>
              <p:cNvSpPr/>
              <p:nvPr/>
            </p:nvSpPr>
            <p:spPr>
              <a:xfrm>
                <a:off x="973502" y="2609729"/>
                <a:ext cx="19455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Diferentes interpretações</a:t>
                </a:r>
                <a:endParaRPr lang="pt-BR" dirty="0"/>
              </a:p>
            </p:txBody>
          </p:sp>
        </p:grp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877623BA-5D7A-4182-8B77-01B8C3D7A2D4}"/>
              </a:ext>
            </a:extLst>
          </p:cNvPr>
          <p:cNvGrpSpPr/>
          <p:nvPr/>
        </p:nvGrpSpPr>
        <p:grpSpPr>
          <a:xfrm>
            <a:off x="5024473" y="1193575"/>
            <a:ext cx="3493858" cy="1636851"/>
            <a:chOff x="5024473" y="993176"/>
            <a:chExt cx="3493858" cy="16368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139473C-457A-4233-94C9-2BF7755F1C7D}"/>
                </a:ext>
              </a:extLst>
            </p:cNvPr>
            <p:cNvGrpSpPr/>
            <p:nvPr/>
          </p:nvGrpSpPr>
          <p:grpSpPr>
            <a:xfrm>
              <a:off x="5799445" y="993176"/>
              <a:ext cx="2718886" cy="564560"/>
              <a:chOff x="914834" y="1287340"/>
              <a:chExt cx="2718886" cy="564560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C1D99407-F7B7-48B1-ABD5-889B40F90CE6}"/>
                  </a:ext>
                </a:extLst>
              </p:cNvPr>
              <p:cNvSpPr/>
              <p:nvPr/>
            </p:nvSpPr>
            <p:spPr>
              <a:xfrm>
                <a:off x="914834" y="1374846"/>
                <a:ext cx="1359443" cy="477054"/>
              </a:xfrm>
              <a:prstGeom prst="rect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500" b="1" dirty="0">
                    <a:solidFill>
                      <a:srgbClr val="0964A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Árabe</a:t>
                </a:r>
                <a:endParaRPr lang="pt-BR" sz="2500" b="1" dirty="0">
                  <a:solidFill>
                    <a:srgbClr val="0964A4"/>
                  </a:solidFill>
                </a:endParaRPr>
              </a:p>
            </p:txBody>
          </p:sp>
          <p:cxnSp>
            <p:nvCxnSpPr>
              <p:cNvPr id="14" name="Conector de Seta Reta 13">
                <a:extLst>
                  <a:ext uri="{FF2B5EF4-FFF2-40B4-BE49-F238E27FC236}">
                    <a16:creationId xmlns:a16="http://schemas.microsoft.com/office/drawing/2014/main" id="{C260E06C-EEF2-4D62-908C-C3E95F173C3C}"/>
                  </a:ext>
                </a:extLst>
              </p:cNvPr>
              <p:cNvCxnSpPr>
                <a:stCxn id="13" idx="3"/>
              </p:cNvCxnSpPr>
              <p:nvPr/>
            </p:nvCxnSpPr>
            <p:spPr>
              <a:xfrm flipV="1">
                <a:off x="2274277" y="1559512"/>
                <a:ext cx="4220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9905E3A-F5FC-4C99-A75F-8006ECAEBE9E}"/>
                  </a:ext>
                </a:extLst>
              </p:cNvPr>
              <p:cNvSpPr/>
              <p:nvPr/>
            </p:nvSpPr>
            <p:spPr>
              <a:xfrm>
                <a:off x="2661084" y="1287340"/>
                <a:ext cx="972636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5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povo</a:t>
                </a:r>
                <a:endParaRPr lang="pt-BR" sz="2500" dirty="0"/>
              </a:p>
            </p:txBody>
          </p:sp>
        </p:grp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7C1AD5E4-AF72-4003-8348-BC81909F1F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7646" y="1568608"/>
              <a:ext cx="1" cy="46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EC48563-177B-401D-BE4A-0B42047A7A70}"/>
                </a:ext>
              </a:extLst>
            </p:cNvPr>
            <p:cNvSpPr/>
            <p:nvPr/>
          </p:nvSpPr>
          <p:spPr>
            <a:xfrm>
              <a:off x="5024473" y="2045252"/>
              <a:ext cx="29063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Oriente Médio e povo árabe não são sinônimos</a:t>
              </a:r>
              <a:endParaRPr lang="pt-BR" sz="1600" dirty="0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CD1AF09-818C-4B39-A012-A5F9277A7523}"/>
              </a:ext>
            </a:extLst>
          </p:cNvPr>
          <p:cNvGrpSpPr/>
          <p:nvPr/>
        </p:nvGrpSpPr>
        <p:grpSpPr>
          <a:xfrm>
            <a:off x="1152892" y="3211410"/>
            <a:ext cx="2906346" cy="1107996"/>
            <a:chOff x="543943" y="3133752"/>
            <a:chExt cx="2906346" cy="1107996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AC25EAC9-8B67-4B23-ADB6-5201287DF864}"/>
                </a:ext>
              </a:extLst>
            </p:cNvPr>
            <p:cNvSpPr/>
            <p:nvPr/>
          </p:nvSpPr>
          <p:spPr>
            <a:xfrm>
              <a:off x="543943" y="3133752"/>
              <a:ext cx="290634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200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Sunitas</a:t>
              </a:r>
            </a:p>
            <a:p>
              <a:endParaRPr lang="pt-BR" sz="2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200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Xiitas</a:t>
              </a:r>
              <a:endParaRPr lang="pt-BR" sz="2200" dirty="0"/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4F4122FC-1ABF-4B0C-BA4D-F1AF509D6B6D}"/>
                </a:ext>
              </a:extLst>
            </p:cNvPr>
            <p:cNvGrpSpPr/>
            <p:nvPr/>
          </p:nvGrpSpPr>
          <p:grpSpPr>
            <a:xfrm>
              <a:off x="1556594" y="3210583"/>
              <a:ext cx="1455205" cy="964291"/>
              <a:chOff x="1556594" y="3210583"/>
              <a:chExt cx="1455205" cy="964291"/>
            </a:xfrm>
          </p:grpSpPr>
          <p:cxnSp>
            <p:nvCxnSpPr>
              <p:cNvPr id="21" name="Conector de Seta Reta 20">
                <a:extLst>
                  <a:ext uri="{FF2B5EF4-FFF2-40B4-BE49-F238E27FC236}">
                    <a16:creationId xmlns:a16="http://schemas.microsoft.com/office/drawing/2014/main" id="{13F1156A-A9C9-4B66-A439-4A32D24AB7C3}"/>
                  </a:ext>
                </a:extLst>
              </p:cNvPr>
              <p:cNvCxnSpPr/>
              <p:nvPr/>
            </p:nvCxnSpPr>
            <p:spPr>
              <a:xfrm>
                <a:off x="1765651" y="3346350"/>
                <a:ext cx="3089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Conector de Seta Reta 21">
                <a:extLst>
                  <a:ext uri="{FF2B5EF4-FFF2-40B4-BE49-F238E27FC236}">
                    <a16:creationId xmlns:a16="http://schemas.microsoft.com/office/drawing/2014/main" id="{FD897A08-A2F8-47BB-BCB4-49FAF395BB99}"/>
                  </a:ext>
                </a:extLst>
              </p:cNvPr>
              <p:cNvCxnSpPr/>
              <p:nvPr/>
            </p:nvCxnSpPr>
            <p:spPr>
              <a:xfrm>
                <a:off x="1556594" y="4049207"/>
                <a:ext cx="3089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CFC4D28-FE35-4677-9B4B-F85ACF4D57A2}"/>
                  </a:ext>
                </a:extLst>
              </p:cNvPr>
              <p:cNvSpPr/>
              <p:nvPr/>
            </p:nvSpPr>
            <p:spPr>
              <a:xfrm>
                <a:off x="2033646" y="3210583"/>
                <a:ext cx="9781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i="1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seguidores</a:t>
                </a:r>
                <a:endParaRPr lang="pt-BR" sz="1400" i="1" dirty="0"/>
              </a:p>
            </p:txBody>
          </p:sp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A6871784-6F2E-42D1-9FE1-4CAF3BE76B0C}"/>
                  </a:ext>
                </a:extLst>
              </p:cNvPr>
              <p:cNvSpPr/>
              <p:nvPr/>
            </p:nvSpPr>
            <p:spPr>
              <a:xfrm>
                <a:off x="1946273" y="3867097"/>
                <a:ext cx="9092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i="1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familiares</a:t>
                </a:r>
                <a:endParaRPr lang="pt-BR" sz="1400" i="1" dirty="0"/>
              </a:p>
            </p:txBody>
          </p:sp>
        </p:grp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C1A1EFF-6D15-47D8-B789-6EA46A73028F}"/>
              </a:ext>
            </a:extLst>
          </p:cNvPr>
          <p:cNvGrpSpPr/>
          <p:nvPr/>
        </p:nvGrpSpPr>
        <p:grpSpPr>
          <a:xfrm>
            <a:off x="1010423" y="3236071"/>
            <a:ext cx="205307" cy="950057"/>
            <a:chOff x="428978" y="3352421"/>
            <a:chExt cx="180000" cy="676486"/>
          </a:xfrm>
        </p:grpSpPr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685A976F-7D58-4589-922B-F59BA066A2B6}"/>
                </a:ext>
              </a:extLst>
            </p:cNvPr>
            <p:cNvCxnSpPr/>
            <p:nvPr/>
          </p:nvCxnSpPr>
          <p:spPr>
            <a:xfrm>
              <a:off x="605367" y="3352421"/>
              <a:ext cx="0" cy="67648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22C921B1-EDCA-43A2-9D95-1063525E2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978" y="3690664"/>
              <a:ext cx="180000" cy="1469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56AB2C9-CEB6-44BD-BD7F-5293B691B2B0}"/>
              </a:ext>
            </a:extLst>
          </p:cNvPr>
          <p:cNvSpPr/>
          <p:nvPr/>
        </p:nvSpPr>
        <p:spPr>
          <a:xfrm rot="16200000">
            <a:off x="-157871" y="3579816"/>
            <a:ext cx="2045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Quem deve liderar o islã?</a:t>
            </a:r>
            <a:endParaRPr lang="pt-BR" sz="1400" dirty="0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232ED49-7943-4C59-9BA1-80D1B5A69F08}"/>
              </a:ext>
            </a:extLst>
          </p:cNvPr>
          <p:cNvGrpSpPr/>
          <p:nvPr/>
        </p:nvGrpSpPr>
        <p:grpSpPr>
          <a:xfrm>
            <a:off x="5876545" y="2991618"/>
            <a:ext cx="1359443" cy="1385704"/>
            <a:chOff x="5876545" y="3400667"/>
            <a:chExt cx="1359443" cy="1385704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B3EE38B3-4437-47EC-AD18-52F32AFBAECC}"/>
                </a:ext>
              </a:extLst>
            </p:cNvPr>
            <p:cNvSpPr/>
            <p:nvPr/>
          </p:nvSpPr>
          <p:spPr>
            <a:xfrm>
              <a:off x="5876545" y="3400667"/>
              <a:ext cx="1359443" cy="369332"/>
            </a:xfrm>
            <a:prstGeom prst="rect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Persas</a:t>
              </a:r>
              <a:endParaRPr lang="pt-BR" b="1" dirty="0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6472B31-97BB-4D3C-B3EF-836D03E1237E}"/>
                </a:ext>
              </a:extLst>
            </p:cNvPr>
            <p:cNvSpPr/>
            <p:nvPr/>
          </p:nvSpPr>
          <p:spPr>
            <a:xfrm>
              <a:off x="5876545" y="3905766"/>
              <a:ext cx="1359443" cy="369332"/>
            </a:xfrm>
            <a:prstGeom prst="rect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Turcos</a:t>
              </a:r>
              <a:endParaRPr lang="pt-BR" b="1" dirty="0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121EBA21-043D-4737-B9B7-CA21A05E74E9}"/>
                </a:ext>
              </a:extLst>
            </p:cNvPr>
            <p:cNvSpPr/>
            <p:nvPr/>
          </p:nvSpPr>
          <p:spPr>
            <a:xfrm>
              <a:off x="5876545" y="4417039"/>
              <a:ext cx="1359443" cy="369332"/>
            </a:xfrm>
            <a:prstGeom prst="rect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Curdos</a:t>
              </a:r>
              <a:endParaRPr lang="pt-BR" b="1" dirty="0"/>
            </a:p>
          </p:txBody>
        </p: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549783D-1E13-4976-8E32-8B133625D53A}"/>
              </a:ext>
            </a:extLst>
          </p:cNvPr>
          <p:cNvSpPr/>
          <p:nvPr/>
        </p:nvSpPr>
        <p:spPr>
          <a:xfrm>
            <a:off x="5889566" y="4503968"/>
            <a:ext cx="1359443" cy="369332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Hebreus</a:t>
            </a:r>
            <a:endParaRPr lang="pt-BR" b="1" dirty="0"/>
          </a:p>
        </p:txBody>
      </p:sp>
      <p:pic>
        <p:nvPicPr>
          <p:cNvPr id="34" name="Gráfico 33" descr="Voltar">
            <a:extLst>
              <a:ext uri="{FF2B5EF4-FFF2-40B4-BE49-F238E27FC236}">
                <a16:creationId xmlns:a16="http://schemas.microsoft.com/office/drawing/2014/main" id="{CCF8C9E5-B1BD-4374-9C11-7A642900D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69902" y="4103732"/>
            <a:ext cx="573479" cy="573479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8F11D175-7052-45A7-9E42-F5297734DB7F}"/>
              </a:ext>
            </a:extLst>
          </p:cNvPr>
          <p:cNvSpPr/>
          <p:nvPr/>
        </p:nvSpPr>
        <p:spPr>
          <a:xfrm>
            <a:off x="1650607" y="4236882"/>
            <a:ext cx="382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96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</a:t>
            </a:r>
            <a:r>
              <a:rPr lang="pt-BR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sinônimo para radical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32800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965D43-EC90-446A-BA47-B57B58D6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54" y="617478"/>
            <a:ext cx="3885950" cy="43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A01CC8FE-C91F-4A61-9056-1AEABAD234EF}"/>
              </a:ext>
            </a:extLst>
          </p:cNvPr>
          <p:cNvGrpSpPr/>
          <p:nvPr/>
        </p:nvGrpSpPr>
        <p:grpSpPr>
          <a:xfrm>
            <a:off x="202514" y="369544"/>
            <a:ext cx="4701325" cy="754053"/>
            <a:chOff x="248972" y="1188579"/>
            <a:chExt cx="5659995" cy="754053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0D94E90-2071-4C11-8460-69C893BE7071}"/>
                </a:ext>
              </a:extLst>
            </p:cNvPr>
            <p:cNvSpPr/>
            <p:nvPr/>
          </p:nvSpPr>
          <p:spPr>
            <a:xfrm>
              <a:off x="248972" y="1374846"/>
              <a:ext cx="2025305" cy="477054"/>
            </a:xfrm>
            <a:prstGeom prst="rect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0964A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Jerusalém</a:t>
              </a:r>
              <a:endParaRPr lang="pt-BR" sz="2500" b="1" dirty="0">
                <a:solidFill>
                  <a:srgbClr val="0964A4"/>
                </a:solidFill>
              </a:endParaRPr>
            </a:p>
          </p:txBody>
        </p:sp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ACD9A75C-46FC-4956-A314-5341639E0F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277" y="1596383"/>
              <a:ext cx="4220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5E5DDCA-CC49-4B86-B171-C0705C0A7311}"/>
                </a:ext>
              </a:extLst>
            </p:cNvPr>
            <p:cNvSpPr/>
            <p:nvPr/>
          </p:nvSpPr>
          <p:spPr>
            <a:xfrm>
              <a:off x="2682408" y="1188579"/>
              <a:ext cx="3226559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Disputa territorial</a:t>
              </a:r>
            </a:p>
            <a:p>
              <a:pPr algn="ctr"/>
              <a:r>
                <a:rPr lang="pt-BR" i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(Judeus e Palestinos)</a:t>
              </a:r>
              <a:endParaRPr lang="pt-BR" i="1" dirty="0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70A770B-AA33-4482-A0B9-8A6B117E4E27}"/>
              </a:ext>
            </a:extLst>
          </p:cNvPr>
          <p:cNvGrpSpPr/>
          <p:nvPr/>
        </p:nvGrpSpPr>
        <p:grpSpPr>
          <a:xfrm>
            <a:off x="202514" y="1300887"/>
            <a:ext cx="4701325" cy="861774"/>
            <a:chOff x="248972" y="1374846"/>
            <a:chExt cx="5659995" cy="861774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E1098C5-FC91-42EA-9903-3F8DB4E70665}"/>
                </a:ext>
              </a:extLst>
            </p:cNvPr>
            <p:cNvSpPr/>
            <p:nvPr/>
          </p:nvSpPr>
          <p:spPr>
            <a:xfrm>
              <a:off x="248972" y="1374846"/>
              <a:ext cx="2025305" cy="861774"/>
            </a:xfrm>
            <a:prstGeom prst="rect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0964A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Guerra por Procuração</a:t>
              </a:r>
              <a:endParaRPr lang="pt-BR" sz="2500" b="1" dirty="0">
                <a:solidFill>
                  <a:srgbClr val="0964A4"/>
                </a:solidFill>
              </a:endParaRP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D202D80D-5948-4A45-AB25-9D534C60A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1499" y="1790985"/>
              <a:ext cx="4220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9D7D7AF-0CAC-4039-8BF5-84B8EB15AE22}"/>
                </a:ext>
              </a:extLst>
            </p:cNvPr>
            <p:cNvSpPr/>
            <p:nvPr/>
          </p:nvSpPr>
          <p:spPr>
            <a:xfrm>
              <a:off x="2682408" y="1397929"/>
              <a:ext cx="3226559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Guerra Indireta</a:t>
              </a:r>
            </a:p>
            <a:p>
              <a:pPr algn="ctr"/>
              <a:r>
                <a:rPr lang="pt-BR" i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(Arábia Saudita e Irã)</a:t>
              </a:r>
              <a:endParaRPr lang="pt-BR" i="1" dirty="0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D269BD2-965E-4514-965A-654B1FA7D7F9}"/>
              </a:ext>
            </a:extLst>
          </p:cNvPr>
          <p:cNvGrpSpPr/>
          <p:nvPr/>
        </p:nvGrpSpPr>
        <p:grpSpPr>
          <a:xfrm>
            <a:off x="202514" y="2199026"/>
            <a:ext cx="4897213" cy="1031051"/>
            <a:chOff x="248972" y="1077580"/>
            <a:chExt cx="5895837" cy="1031051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E392DCA-EB91-43FD-9B92-694B3BBDD9AC}"/>
                </a:ext>
              </a:extLst>
            </p:cNvPr>
            <p:cNvSpPr/>
            <p:nvPr/>
          </p:nvSpPr>
          <p:spPr>
            <a:xfrm>
              <a:off x="248972" y="1374846"/>
              <a:ext cx="2025305" cy="477054"/>
            </a:xfrm>
            <a:prstGeom prst="rect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0964A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Turquia</a:t>
              </a:r>
              <a:endParaRPr lang="pt-BR" sz="2500" b="1" dirty="0">
                <a:solidFill>
                  <a:srgbClr val="0964A4"/>
                </a:solidFill>
              </a:endParaRPr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DE5F6D37-7195-4028-85D6-479747E7B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0377" y="1622602"/>
              <a:ext cx="4220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743A3A1-90B2-4F1F-A4BF-C377062E990D}"/>
                </a:ext>
              </a:extLst>
            </p:cNvPr>
            <p:cNvSpPr/>
            <p:nvPr/>
          </p:nvSpPr>
          <p:spPr>
            <a:xfrm>
              <a:off x="2473439" y="1077580"/>
              <a:ext cx="3671370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Ascensão</a:t>
              </a:r>
            </a:p>
            <a:p>
              <a:pPr algn="ctr"/>
              <a:r>
                <a:rPr lang="pt-BR" i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(Erdogan e o nacionalismo islâmico)</a:t>
              </a:r>
              <a:endParaRPr lang="pt-BR" i="1" dirty="0"/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049D2895-2DB9-4804-9E7A-CB5B1DF53422}"/>
              </a:ext>
            </a:extLst>
          </p:cNvPr>
          <p:cNvGrpSpPr/>
          <p:nvPr/>
        </p:nvGrpSpPr>
        <p:grpSpPr>
          <a:xfrm>
            <a:off x="202514" y="3258425"/>
            <a:ext cx="4897213" cy="754053"/>
            <a:chOff x="248972" y="1236120"/>
            <a:chExt cx="5895837" cy="754053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BBA51A4-B77B-4F08-BC26-9C8E595F74EB}"/>
                </a:ext>
              </a:extLst>
            </p:cNvPr>
            <p:cNvSpPr/>
            <p:nvPr/>
          </p:nvSpPr>
          <p:spPr>
            <a:xfrm>
              <a:off x="248972" y="1374846"/>
              <a:ext cx="2025305" cy="477054"/>
            </a:xfrm>
            <a:prstGeom prst="rect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0964A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Líbano</a:t>
              </a:r>
              <a:endParaRPr lang="pt-BR" sz="2500" b="1" dirty="0">
                <a:solidFill>
                  <a:srgbClr val="0964A4"/>
                </a:solidFill>
              </a:endParaRPr>
            </a:p>
          </p:txBody>
        </p: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EED7B755-1246-412B-8E73-B350158B6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0377" y="1622602"/>
              <a:ext cx="4220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19700F2B-6F14-403D-B7D1-F13B1C2EF436}"/>
                </a:ext>
              </a:extLst>
            </p:cNvPr>
            <p:cNvSpPr/>
            <p:nvPr/>
          </p:nvSpPr>
          <p:spPr>
            <a:xfrm>
              <a:off x="2473439" y="1236120"/>
              <a:ext cx="3671370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Tensões</a:t>
              </a:r>
            </a:p>
            <a:p>
              <a:pPr algn="ctr"/>
              <a:r>
                <a:rPr lang="pt-BR" i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(Político, econômico, social)</a:t>
              </a:r>
              <a:endParaRPr lang="pt-BR" i="1" dirty="0"/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F38F94EE-1C75-41F9-A759-0C5B686AF5D7}"/>
              </a:ext>
            </a:extLst>
          </p:cNvPr>
          <p:cNvGrpSpPr/>
          <p:nvPr/>
        </p:nvGrpSpPr>
        <p:grpSpPr>
          <a:xfrm>
            <a:off x="202514" y="4246838"/>
            <a:ext cx="4897213" cy="490422"/>
            <a:chOff x="248972" y="1361478"/>
            <a:chExt cx="5895837" cy="490422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BDBCA04-66C4-4E12-A86A-13D55D812D09}"/>
                </a:ext>
              </a:extLst>
            </p:cNvPr>
            <p:cNvSpPr/>
            <p:nvPr/>
          </p:nvSpPr>
          <p:spPr>
            <a:xfrm>
              <a:off x="248972" y="1374846"/>
              <a:ext cx="2025305" cy="477054"/>
            </a:xfrm>
            <a:prstGeom prst="rect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0964A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Síria</a:t>
              </a:r>
              <a:endParaRPr lang="pt-BR" sz="2500" b="1" dirty="0">
                <a:solidFill>
                  <a:srgbClr val="0964A4"/>
                </a:solidFill>
              </a:endParaRP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DCE41BA2-477C-4C84-8817-7EF514AF6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0377" y="1622602"/>
              <a:ext cx="4220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D6BE80B-F72B-4334-B1DC-C4BB54E5B156}"/>
                </a:ext>
              </a:extLst>
            </p:cNvPr>
            <p:cNvSpPr/>
            <p:nvPr/>
          </p:nvSpPr>
          <p:spPr>
            <a:xfrm>
              <a:off x="2473439" y="1361478"/>
              <a:ext cx="367137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22222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Guerra Civil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763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apasPPT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63"/>
            <a:ext cx="9144000" cy="514117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ÍTULO DA AULA…"/>
          <p:cNvSpPr txBox="1"/>
          <p:nvPr/>
        </p:nvSpPr>
        <p:spPr>
          <a:xfrm>
            <a:off x="1066800" y="1899091"/>
            <a:ext cx="6248400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 b="1">
                <a:solidFill>
                  <a:srgbClr val="FFFFFF"/>
                </a:solidFill>
              </a:defRPr>
            </a:pPr>
            <a:r>
              <a:rPr lang="pt-BR" b="1" dirty="0">
                <a:latin typeface="Avenir Black" panose="02000503020000020003" pitchFamily="2" charset="0"/>
              </a:rPr>
              <a:t>ENEM 2021: DO ZERO</a:t>
            </a:r>
            <a:endParaRPr b="1" dirty="0">
              <a:latin typeface="Avenir Black" panose="02000503020000020003" pitchFamily="2" charset="0"/>
            </a:endParaRPr>
          </a:p>
          <a:p>
            <a:pPr>
              <a:defRPr b="1" i="1">
                <a:solidFill>
                  <a:srgbClr val="FFFFFF"/>
                </a:solidFill>
              </a:defRPr>
            </a:pPr>
            <a:r>
              <a:rPr lang="pt-BR" dirty="0">
                <a:latin typeface="Avenir Roman" panose="02000503020000020003" pitchFamily="2" charset="0"/>
              </a:rPr>
              <a:t>Atualidades</a:t>
            </a:r>
            <a:endParaRPr dirty="0">
              <a:latin typeface="Avenir Roman" panose="02000503020000020003" pitchFamily="2" charset="0"/>
            </a:endParaRPr>
          </a:p>
        </p:txBody>
      </p:sp>
      <p:sp>
        <p:nvSpPr>
          <p:cNvPr id="26" name="Prof. Nome do Professor"/>
          <p:cNvSpPr txBox="1"/>
          <p:nvPr/>
        </p:nvSpPr>
        <p:spPr>
          <a:xfrm>
            <a:off x="1090653" y="3231685"/>
            <a:ext cx="181075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rPr dirty="0"/>
              <a:t>Prof</a:t>
            </a:r>
            <a:r>
              <a:rPr lang="pt-BR" dirty="0" err="1"/>
              <a:t>essora</a:t>
            </a:r>
            <a:r>
              <a:rPr lang="pt-BR" dirty="0"/>
              <a:t> Priscila Lima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da Aula…">
            <a:extLst>
              <a:ext uri="{FF2B5EF4-FFF2-40B4-BE49-F238E27FC236}">
                <a16:creationId xmlns:a16="http://schemas.microsoft.com/office/drawing/2014/main" id="{DB0CFA8B-4937-DD43-AA6E-BC381872FDB9}"/>
              </a:ext>
            </a:extLst>
          </p:cNvPr>
          <p:cNvSpPr txBox="1"/>
          <p:nvPr/>
        </p:nvSpPr>
        <p:spPr>
          <a:xfrm>
            <a:off x="4018722" y="4817938"/>
            <a:ext cx="32766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0062A6"/>
                </a:solidFill>
              </a:defRP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ENEM 2021: DO ZERO-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Priscila Lima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O DE DESTAQUE">
            <a:extLst>
              <a:ext uri="{FF2B5EF4-FFF2-40B4-BE49-F238E27FC236}">
                <a16:creationId xmlns:a16="http://schemas.microsoft.com/office/drawing/2014/main" id="{23E33F90-340D-4401-9F99-4D806989FE95}"/>
              </a:ext>
            </a:extLst>
          </p:cNvPr>
          <p:cNvSpPr txBox="1"/>
          <p:nvPr/>
        </p:nvSpPr>
        <p:spPr>
          <a:xfrm>
            <a:off x="606056" y="1679198"/>
            <a:ext cx="8639811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solidFill>
                  <a:srgbClr val="0062A6"/>
                </a:solidFill>
              </a:defRPr>
            </a:lvl1pPr>
          </a:lstStyle>
          <a:p>
            <a:r>
              <a:rPr lang="pt-BR" sz="7000" dirty="0">
                <a:solidFill>
                  <a:srgbClr val="FE4632"/>
                </a:solidFill>
                <a:latin typeface="Avenir Black" panose="02000503020000020003" pitchFamily="2" charset="0"/>
              </a:rPr>
              <a:t>Hegemonia Mundial</a:t>
            </a:r>
          </a:p>
          <a:p>
            <a:r>
              <a:rPr lang="pt-BR" sz="4000" i="1" dirty="0">
                <a:solidFill>
                  <a:schemeClr val="tx2"/>
                </a:solidFill>
                <a:latin typeface="Avenir Black" panose="02000503020000020003" pitchFamily="2" charset="0"/>
              </a:rPr>
              <a:t>Uma disputa entre EUA e China</a:t>
            </a:r>
            <a:endParaRPr sz="4000" i="1" dirty="0">
              <a:solidFill>
                <a:schemeClr val="tx2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724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891C7EA-2B4B-4B09-9B14-7491C989514C}"/>
              </a:ext>
            </a:extLst>
          </p:cNvPr>
          <p:cNvSpPr txBox="1"/>
          <p:nvPr/>
        </p:nvSpPr>
        <p:spPr>
          <a:xfrm>
            <a:off x="1354478" y="489256"/>
            <a:ext cx="63214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rgbClr val="FE4632"/>
                </a:solidFill>
              </a:rPr>
              <a:t>Socialismo de Mercado / Socialismo com características chinesas</a:t>
            </a:r>
            <a:endParaRPr kumimoji="0" lang="pt-BR" sz="1600" b="0" u="none" strike="noStrike" cap="none" spc="0" normalizeH="0" baseline="0" dirty="0">
              <a:ln>
                <a:noFill/>
              </a:ln>
              <a:solidFill>
                <a:srgbClr val="FE4632"/>
              </a:solidFill>
              <a:effectLst/>
              <a:uFillTx/>
              <a:sym typeface="Calibri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45821DB-4B78-4888-8AD2-2DFBD89E2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366799"/>
              </p:ext>
            </p:extLst>
          </p:nvPr>
        </p:nvGraphicFramePr>
        <p:xfrm>
          <a:off x="158152" y="749227"/>
          <a:ext cx="9053153" cy="192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EDAC42FB-4E07-4799-AE6E-A52B2FB9CDDB}"/>
              </a:ext>
            </a:extLst>
          </p:cNvPr>
          <p:cNvGrpSpPr/>
          <p:nvPr/>
        </p:nvGrpSpPr>
        <p:grpSpPr>
          <a:xfrm>
            <a:off x="78595" y="1872661"/>
            <a:ext cx="2494844" cy="2031323"/>
            <a:chOff x="11289" y="2313437"/>
            <a:chExt cx="2494844" cy="2031323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4B46971-AC34-4D4C-8461-1DB6A5B9ACA3}"/>
                </a:ext>
              </a:extLst>
            </p:cNvPr>
            <p:cNvSpPr txBox="1"/>
            <p:nvPr/>
          </p:nvSpPr>
          <p:spPr>
            <a:xfrm flipH="1">
              <a:off x="11289" y="2313437"/>
              <a:ext cx="2494844" cy="2031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(1912 – 1949)</a:t>
              </a:r>
            </a:p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600" dirty="0"/>
                <a:t>Projeto de industrialização</a:t>
              </a:r>
            </a:p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pt-BR" sz="1600" dirty="0"/>
            </a:p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pt-BR" sz="1600" dirty="0"/>
            </a:p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pt-BR" sz="1600" dirty="0"/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600" b="1" dirty="0"/>
                <a:t>Estrangeiros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300" i="1" dirty="0"/>
                <a:t>(mão de obra barata e abundante / recursos naturais)</a:t>
              </a:r>
              <a:r>
                <a:rPr lang="pt-BR" sz="1600" dirty="0"/>
                <a:t>    </a:t>
              </a:r>
              <a:endParaRPr kumimoji="0" lang="pt-BR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0F9D2152-8C84-4EA3-A9FD-9F2F8824D0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9200" y="2898210"/>
              <a:ext cx="0" cy="6690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13A8618-3925-470E-9D8D-8847EB0790CE}"/>
              </a:ext>
            </a:extLst>
          </p:cNvPr>
          <p:cNvCxnSpPr/>
          <p:nvPr/>
        </p:nvCxnSpPr>
        <p:spPr>
          <a:xfrm>
            <a:off x="2663750" y="1918601"/>
            <a:ext cx="0" cy="242823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4FF84B9-DCB7-4D5C-AA0D-36EDDA1A68BA}"/>
              </a:ext>
            </a:extLst>
          </p:cNvPr>
          <p:cNvCxnSpPr/>
          <p:nvPr/>
        </p:nvCxnSpPr>
        <p:spPr>
          <a:xfrm>
            <a:off x="5502905" y="1951684"/>
            <a:ext cx="0" cy="242823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FA0C319-F984-4CB6-B695-1B3BEBA34858}"/>
              </a:ext>
            </a:extLst>
          </p:cNvPr>
          <p:cNvGrpSpPr/>
          <p:nvPr/>
        </p:nvGrpSpPr>
        <p:grpSpPr>
          <a:xfrm>
            <a:off x="2754062" y="1918601"/>
            <a:ext cx="2686755" cy="2062101"/>
            <a:chOff x="2686756" y="2359377"/>
            <a:chExt cx="2686755" cy="2062101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780A95F-E5D7-4C87-9CF2-B079770D92CC}"/>
                </a:ext>
              </a:extLst>
            </p:cNvPr>
            <p:cNvSpPr txBox="1"/>
            <p:nvPr/>
          </p:nvSpPr>
          <p:spPr>
            <a:xfrm flipH="1">
              <a:off x="2686756" y="2359377"/>
              <a:ext cx="2686755" cy="206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(1950)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600" dirty="0"/>
                <a:t>Grande Salto a Frente 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Indústria de </a:t>
              </a:r>
              <a:r>
                <a:rPr kumimoji="0" lang="pt-BR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base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pt-BR" sz="1600" b="1" dirty="0"/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Investimento focado</a:t>
              </a:r>
              <a:r>
                <a:rPr kumimoji="0" lang="pt-BR" sz="1600" b="1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na indústria bélica</a:t>
              </a:r>
              <a:endParaRPr kumimoji="0" lang="pt-B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169B91D1-4042-470F-88E8-5291F0C39A50}"/>
                </a:ext>
              </a:extLst>
            </p:cNvPr>
            <p:cNvCxnSpPr/>
            <p:nvPr/>
          </p:nvCxnSpPr>
          <p:spPr>
            <a:xfrm>
              <a:off x="3973689" y="2875631"/>
              <a:ext cx="0" cy="28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5A55E68-6023-4197-B26E-1A012DB6E1E2}"/>
              </a:ext>
            </a:extLst>
          </p:cNvPr>
          <p:cNvSpPr txBox="1"/>
          <p:nvPr/>
        </p:nvSpPr>
        <p:spPr>
          <a:xfrm flipH="1">
            <a:off x="5502905" y="1931768"/>
            <a:ext cx="361754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(década</a:t>
            </a:r>
            <a:r>
              <a:rPr kumimoji="0" lang="pt-BR" sz="16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de 1980</a:t>
            </a:r>
            <a:r>
              <a:rPr kumimoji="0" lang="pt-BR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/>
              <a:t>Abertura econômica</a:t>
            </a:r>
          </a:p>
          <a:p>
            <a:pPr algn="ctr"/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Zonas Econômicas Especiais (</a:t>
            </a:r>
            <a:r>
              <a:rPr lang="pt-BR" sz="1600" b="1" dirty="0" err="1">
                <a:solidFill>
                  <a:schemeClr val="accent6">
                    <a:lumMod val="75000"/>
                  </a:schemeClr>
                </a:solidFill>
              </a:rPr>
              <a:t>ZEE’s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5A0E47C-B16D-4B82-AF2B-66651B69898B}"/>
              </a:ext>
            </a:extLst>
          </p:cNvPr>
          <p:cNvSpPr/>
          <p:nvPr/>
        </p:nvSpPr>
        <p:spPr>
          <a:xfrm>
            <a:off x="5689173" y="2679518"/>
            <a:ext cx="329128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Mão de obra barata, abundante e controlada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Fragilidade legal: trabalhista/ambiental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Incentivos fiscais (↓ impostos)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lvl="7"/>
            <a:r>
              <a:rPr lang="pt-BR" sz="1600" dirty="0">
                <a:solidFill>
                  <a:schemeClr val="tx1"/>
                </a:solidFill>
              </a:rPr>
              <a:t>Mercado Consumidor Interno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Nova classe média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Novo mercado de luxo</a:t>
            </a:r>
          </a:p>
          <a:p>
            <a:pPr lvl="7"/>
            <a:r>
              <a:rPr lang="pt-BR" sz="1600" dirty="0">
                <a:solidFill>
                  <a:schemeClr val="tx1"/>
                </a:solidFill>
              </a:rPr>
              <a:t>Busca por matéria-prima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Expansão na África Subsaariana</a:t>
            </a:r>
          </a:p>
        </p:txBody>
      </p:sp>
    </p:spTree>
    <p:extLst>
      <p:ext uri="{BB962C8B-B14F-4D97-AF65-F5344CB8AC3E}">
        <p14:creationId xmlns:p14="http://schemas.microsoft.com/office/powerpoint/2010/main" val="1597471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4135D74-5EFE-4232-AFF0-FB179A9C3FBA}"/>
              </a:ext>
            </a:extLst>
          </p:cNvPr>
          <p:cNvSpPr txBox="1"/>
          <p:nvPr/>
        </p:nvSpPr>
        <p:spPr>
          <a:xfrm>
            <a:off x="807479" y="787140"/>
            <a:ext cx="7529042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500" b="1" u="none" strike="noStrike" cap="none" spc="0" normalizeH="0" baseline="0" dirty="0">
                <a:ln>
                  <a:noFill/>
                </a:ln>
                <a:solidFill>
                  <a:srgbClr val="FE4632"/>
                </a:solidFill>
                <a:effectLst/>
                <a:uFillTx/>
                <a:sym typeface="Calibri"/>
              </a:rPr>
              <a:t>Do “xingue lin</a:t>
            </a:r>
            <a:r>
              <a:rPr lang="pt-BR" sz="2500" b="1" dirty="0">
                <a:solidFill>
                  <a:srgbClr val="FE4632"/>
                </a:solidFill>
              </a:rPr>
              <a:t>gue” ao desenvolvimento de tecnologia</a:t>
            </a:r>
            <a:endParaRPr kumimoji="0" lang="pt-BR" sz="2500" b="0" u="none" strike="noStrike" cap="none" spc="0" normalizeH="0" baseline="0" dirty="0">
              <a:ln>
                <a:noFill/>
              </a:ln>
              <a:solidFill>
                <a:srgbClr val="FE4632"/>
              </a:solidFill>
              <a:effectLst/>
              <a:uFillTx/>
              <a:sym typeface="Calibri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3EBF447-152F-4569-8B29-E393015BC6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234485"/>
              </p:ext>
            </p:extLst>
          </p:nvPr>
        </p:nvGraphicFramePr>
        <p:xfrm>
          <a:off x="90846" y="1156920"/>
          <a:ext cx="9053153" cy="192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CC3FEBAF-09A4-4E35-80A0-A8C26C5D9621}"/>
              </a:ext>
            </a:extLst>
          </p:cNvPr>
          <p:cNvSpPr txBox="1"/>
          <p:nvPr/>
        </p:nvSpPr>
        <p:spPr>
          <a:xfrm flipH="1">
            <a:off x="-7348" y="2359377"/>
            <a:ext cx="2494844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BR" sz="1600" dirty="0"/>
              <a:t>China adere a OMC (expansão) </a:t>
            </a:r>
          </a:p>
          <a:p>
            <a:pPr algn="ctr"/>
            <a:r>
              <a:rPr lang="pt-BR" sz="1600" i="1" dirty="0"/>
              <a:t>“já tenho mercado interno que pode interessar você”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224D80D-ABA5-4675-BE74-EB7ABEF1030F}"/>
              </a:ext>
            </a:extLst>
          </p:cNvPr>
          <p:cNvSpPr txBox="1"/>
          <p:nvPr/>
        </p:nvSpPr>
        <p:spPr>
          <a:xfrm flipH="1">
            <a:off x="2686756" y="2326294"/>
            <a:ext cx="268675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dirty="0"/>
              <a:t>Foco ainda mais no mercado interno e no desenvolvimento de tecnologia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C312F0A-86D2-4266-8A3D-18570E79FBB1}"/>
              </a:ext>
            </a:extLst>
          </p:cNvPr>
          <p:cNvCxnSpPr/>
          <p:nvPr/>
        </p:nvCxnSpPr>
        <p:spPr>
          <a:xfrm>
            <a:off x="2596444" y="2326294"/>
            <a:ext cx="0" cy="10800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7CFB8B5-CD1D-465F-BE70-7D1370D11642}"/>
              </a:ext>
            </a:extLst>
          </p:cNvPr>
          <p:cNvCxnSpPr/>
          <p:nvPr/>
        </p:nvCxnSpPr>
        <p:spPr>
          <a:xfrm>
            <a:off x="5435599" y="2359377"/>
            <a:ext cx="0" cy="10800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9B4829-B17F-40F0-B881-ECC64C56763F}"/>
              </a:ext>
            </a:extLst>
          </p:cNvPr>
          <p:cNvSpPr txBox="1"/>
          <p:nvPr/>
        </p:nvSpPr>
        <p:spPr>
          <a:xfrm flipH="1">
            <a:off x="5435599" y="2395906"/>
            <a:ext cx="361754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BR" sz="1600" dirty="0"/>
              <a:t>Xi Jinping assume o governo da China 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F960272-4A8E-4BBE-8711-63B4857CDB58}"/>
              </a:ext>
            </a:extLst>
          </p:cNvPr>
          <p:cNvGrpSpPr/>
          <p:nvPr/>
        </p:nvGrpSpPr>
        <p:grpSpPr>
          <a:xfrm>
            <a:off x="4456739" y="2678013"/>
            <a:ext cx="4596402" cy="2125402"/>
            <a:chOff x="4456739" y="2711096"/>
            <a:chExt cx="4596402" cy="2125402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1A57856-63BE-450E-85C5-44C519F951B8}"/>
                </a:ext>
              </a:extLst>
            </p:cNvPr>
            <p:cNvSpPr txBox="1"/>
            <p:nvPr/>
          </p:nvSpPr>
          <p:spPr>
            <a:xfrm>
              <a:off x="5435598" y="2711096"/>
              <a:ext cx="3617543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Reformas são como andar de bicicleta, se parar, cai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0F54332D-AC38-449A-B109-B628C586FAF5}"/>
                </a:ext>
              </a:extLst>
            </p:cNvPr>
            <p:cNvSpPr txBox="1"/>
            <p:nvPr/>
          </p:nvSpPr>
          <p:spPr>
            <a:xfrm>
              <a:off x="5145078" y="3508989"/>
              <a:ext cx="2099291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Aprofundar a expansão da  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Classe média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7C20391-BB15-4475-A2D2-6C500769752A}"/>
                </a:ext>
              </a:extLst>
            </p:cNvPr>
            <p:cNvSpPr txBox="1"/>
            <p:nvPr/>
          </p:nvSpPr>
          <p:spPr>
            <a:xfrm>
              <a:off x="7684263" y="3478135"/>
              <a:ext cx="1338496" cy="95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Aprofundar a os investimentos em </a:t>
              </a:r>
              <a:r>
                <a:rPr kumimoji="0" lang="pt-BR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inovação e tecnologia</a:t>
              </a:r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9C7B3A83-FE3B-41D7-8C45-8524204CA9B0}"/>
                </a:ext>
              </a:extLst>
            </p:cNvPr>
            <p:cNvCxnSpPr/>
            <p:nvPr/>
          </p:nvCxnSpPr>
          <p:spPr>
            <a:xfrm>
              <a:off x="6057016" y="3981707"/>
              <a:ext cx="0" cy="5316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938F2D31-ED2D-464E-A24D-65D00E32DED0}"/>
                </a:ext>
              </a:extLst>
            </p:cNvPr>
            <p:cNvSpPr txBox="1"/>
            <p:nvPr/>
          </p:nvSpPr>
          <p:spPr>
            <a:xfrm>
              <a:off x="4456739" y="4513335"/>
              <a:ext cx="3200554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Motor mais autônomo para a economia</a:t>
              </a:r>
            </a:p>
          </p:txBody>
        </p: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2E7B6936-3F78-48F2-A6D5-AA19B5049D29}"/>
                </a:ext>
              </a:extLst>
            </p:cNvPr>
            <p:cNvCxnSpPr/>
            <p:nvPr/>
          </p:nvCxnSpPr>
          <p:spPr>
            <a:xfrm flipH="1">
              <a:off x="6355644" y="3190372"/>
              <a:ext cx="417689" cy="3186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0FD19F47-74AF-45BF-B565-CE8418B7A8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796260" y="3182397"/>
              <a:ext cx="417689" cy="3186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0622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DCC5ADB0-A48E-4AD0-9725-57498C2A4BF4}"/>
              </a:ext>
            </a:extLst>
          </p:cNvPr>
          <p:cNvGrpSpPr/>
          <p:nvPr/>
        </p:nvGrpSpPr>
        <p:grpSpPr>
          <a:xfrm>
            <a:off x="357017" y="706889"/>
            <a:ext cx="3857861" cy="3720165"/>
            <a:chOff x="330877" y="1414568"/>
            <a:chExt cx="3857861" cy="3720165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8E0F8C10-4DAA-4D71-B758-1AC6D88E4284}"/>
                </a:ext>
              </a:extLst>
            </p:cNvPr>
            <p:cNvSpPr txBox="1"/>
            <p:nvPr/>
          </p:nvSpPr>
          <p:spPr>
            <a:xfrm>
              <a:off x="884368" y="1414568"/>
              <a:ext cx="2750878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3000" b="1" dirty="0">
                  <a:solidFill>
                    <a:schemeClr val="accent6">
                      <a:lumMod val="75000"/>
                    </a:schemeClr>
                  </a:solidFill>
                </a:rPr>
                <a:t>China vs. EUA</a:t>
              </a:r>
              <a:endParaRPr kumimoji="0" lang="pt-BR" sz="3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D76F820-E037-46BB-B976-226B1D6A59F5}"/>
                </a:ext>
              </a:extLst>
            </p:cNvPr>
            <p:cNvSpPr txBox="1"/>
            <p:nvPr/>
          </p:nvSpPr>
          <p:spPr>
            <a:xfrm>
              <a:off x="330877" y="1995412"/>
              <a:ext cx="3857861" cy="3139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Guerra Comercial</a:t>
              </a:r>
              <a:endParaRPr kumimoji="0" lang="pt-BR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pt-BR" b="1" dirty="0">
                  <a:solidFill>
                    <a:srgbClr val="0964A4"/>
                  </a:solidFill>
                </a:rPr>
                <a:t>(Sobretaxação)</a:t>
              </a:r>
            </a:p>
            <a:p>
              <a:pPr algn="just"/>
              <a:endParaRPr kumimoji="0" lang="pt-BR" b="1" i="0" u="none" strike="noStrike" cap="none" spc="0" normalizeH="0" baseline="0" dirty="0">
                <a:ln>
                  <a:noFill/>
                </a:ln>
                <a:solidFill>
                  <a:srgbClr val="0964A4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Disputa Militar</a:t>
              </a:r>
            </a:p>
            <a:p>
              <a:pPr algn="ctr"/>
              <a:r>
                <a:rPr lang="pt-BR" b="1" dirty="0">
                  <a:solidFill>
                    <a:srgbClr val="0964A4"/>
                  </a:solidFill>
                </a:rPr>
                <a:t>(Mar da China / Pacífico)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b="1" dirty="0"/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dirty="0"/>
                <a:t>Geopolítica / Diplomacia</a:t>
              </a:r>
              <a:endParaRPr kumimoji="0" lang="pt-B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dirty="0">
                  <a:solidFill>
                    <a:srgbClr val="0964A4"/>
                  </a:solidFill>
                </a:rPr>
                <a:t>EUA de Trump = isolacionista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0" cap="none" spc="0" normalizeH="0" baseline="0" noProof="0" dirty="0">
                  <a:ln>
                    <a:noFill/>
                  </a:ln>
                  <a:solidFill>
                    <a:srgbClr val="0964A4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China = expansão </a:t>
              </a:r>
              <a:endParaRPr kumimoji="0" lang="pt-B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  <a:p>
              <a:pPr algn="ctr"/>
              <a:endParaRPr lang="pt-BR" b="1" dirty="0">
                <a:solidFill>
                  <a:srgbClr val="0964A4"/>
                </a:solidFill>
              </a:endParaRPr>
            </a:p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7B9BDE-EBA9-48A2-B6DF-74AB3761AE10}"/>
              </a:ext>
            </a:extLst>
          </p:cNvPr>
          <p:cNvSpPr txBox="1"/>
          <p:nvPr/>
        </p:nvSpPr>
        <p:spPr>
          <a:xfrm flipH="1">
            <a:off x="270945" y="3976167"/>
            <a:ext cx="3943933" cy="646329"/>
          </a:xfrm>
          <a:prstGeom prst="rect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15/11/2020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/>
              <a:t>RCEP</a:t>
            </a:r>
            <a:r>
              <a:rPr lang="pt-BR" dirty="0"/>
              <a:t>  </a:t>
            </a:r>
            <a:r>
              <a:rPr lang="pt-BR" sz="1400" dirty="0"/>
              <a:t>(Parceria Econômica Regional Abrangente)</a:t>
            </a:r>
            <a:endParaRPr kumimoji="0" lang="pt-BR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3A8CEA8-651E-44C3-B340-57F6BE1A4250}"/>
              </a:ext>
            </a:extLst>
          </p:cNvPr>
          <p:cNvGrpSpPr/>
          <p:nvPr/>
        </p:nvGrpSpPr>
        <p:grpSpPr>
          <a:xfrm>
            <a:off x="4881329" y="865032"/>
            <a:ext cx="3727243" cy="3757465"/>
            <a:chOff x="742399" y="1225937"/>
            <a:chExt cx="2800130" cy="347433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3DC2F23-58F0-4B74-88F8-6EF79C566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464" y="3365525"/>
              <a:ext cx="1071791" cy="1282448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8FABF3D-6B61-4AAA-B7B0-670171D25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121" y="3417821"/>
              <a:ext cx="918789" cy="1282448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24C53BB5-C355-41AF-A129-B305973759CE}"/>
                </a:ext>
              </a:extLst>
            </p:cNvPr>
            <p:cNvGrpSpPr/>
            <p:nvPr/>
          </p:nvGrpSpPr>
          <p:grpSpPr>
            <a:xfrm>
              <a:off x="742399" y="1860783"/>
              <a:ext cx="2800130" cy="1459257"/>
              <a:chOff x="563950" y="1016983"/>
              <a:chExt cx="2800130" cy="1459257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3A69996-45CF-4494-A974-F777981D46FD}"/>
                  </a:ext>
                </a:extLst>
              </p:cNvPr>
              <p:cNvSpPr txBox="1"/>
              <p:nvPr/>
            </p:nvSpPr>
            <p:spPr>
              <a:xfrm flipH="1">
                <a:off x="1045214" y="1016983"/>
                <a:ext cx="1807143" cy="646329"/>
              </a:xfrm>
              <a:prstGeom prst="rect">
                <a:avLst/>
              </a:prstGeom>
              <a:noFill/>
              <a:ln w="22225" cap="flat">
                <a:solidFill>
                  <a:schemeClr val="accent6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pt-BR" b="1" dirty="0"/>
                  <a:t>Parcerias e o jogo Geopolítico</a:t>
                </a:r>
                <a:endParaRPr kumimoji="0" lang="pt-BR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" name="Conector de Seta Reta 12">
                <a:extLst>
                  <a:ext uri="{FF2B5EF4-FFF2-40B4-BE49-F238E27FC236}">
                    <a16:creationId xmlns:a16="http://schemas.microsoft.com/office/drawing/2014/main" id="{F0D44740-FFB2-4F3A-8BFE-EF10D144A65B}"/>
                  </a:ext>
                </a:extLst>
              </p:cNvPr>
              <p:cNvCxnSpPr>
                <a:stCxn id="12" idx="2"/>
              </p:cNvCxnSpPr>
              <p:nvPr/>
            </p:nvCxnSpPr>
            <p:spPr>
              <a:xfrm>
                <a:off x="1948785" y="1663312"/>
                <a:ext cx="10829" cy="2858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0BFDEDB-7BA0-46C7-A956-216A3E312269}"/>
                  </a:ext>
                </a:extLst>
              </p:cNvPr>
              <p:cNvSpPr txBox="1"/>
              <p:nvPr/>
            </p:nvSpPr>
            <p:spPr>
              <a:xfrm>
                <a:off x="563950" y="1953022"/>
                <a:ext cx="2800130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Quem tem a </a:t>
                </a:r>
                <a:r>
                  <a:rPr kumimoji="0" lang="pt-BR" sz="1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infraestrutura</a:t>
                </a:r>
                <a:r>
                  <a:rPr kumimoji="0" lang="pt-BR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, concentra os dados</a:t>
                </a:r>
              </a:p>
            </p:txBody>
          </p:sp>
        </p:grp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C792985-5644-4A48-8574-304CDEA8C91D}"/>
                </a:ext>
              </a:extLst>
            </p:cNvPr>
            <p:cNvSpPr txBox="1"/>
            <p:nvPr/>
          </p:nvSpPr>
          <p:spPr>
            <a:xfrm>
              <a:off x="1225447" y="1225937"/>
              <a:ext cx="1805359" cy="630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pt-BR" sz="3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5G </a:t>
              </a:r>
              <a:endParaRPr kumimoji="0" lang="pt-BR" sz="35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933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rigado"/>
          <p:cNvSpPr txBox="1"/>
          <p:nvPr/>
        </p:nvSpPr>
        <p:spPr>
          <a:xfrm>
            <a:off x="1358900" y="2018029"/>
            <a:ext cx="6248400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600" b="1">
                <a:solidFill>
                  <a:srgbClr val="FFFFFF"/>
                </a:solidFill>
                <a:latin typeface="Calibri (Body)"/>
                <a:ea typeface="Calibri (Body)"/>
                <a:cs typeface="Calibri (Body)"/>
                <a:sym typeface="Calibri (Body)"/>
              </a:defRPr>
            </a:lvl1pPr>
          </a:lstStyle>
          <a:p>
            <a:r>
              <a:t>Obrigado</a:t>
            </a:r>
          </a:p>
        </p:txBody>
      </p:sp>
      <p:sp>
        <p:nvSpPr>
          <p:cNvPr id="116" name="Prof. Nome do Professor"/>
          <p:cNvSpPr txBox="1"/>
          <p:nvPr/>
        </p:nvSpPr>
        <p:spPr>
          <a:xfrm>
            <a:off x="6601552" y="3624579"/>
            <a:ext cx="216906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  <a:latin typeface="Calibri (Body)"/>
                <a:ea typeface="Calibri (Body)"/>
                <a:cs typeface="Calibri (Body)"/>
                <a:sym typeface="Calibri (Body)"/>
              </a:defRPr>
            </a:pPr>
            <a:r>
              <a:t>Prof. N</a:t>
            </a:r>
            <a:r>
              <a:rPr b="1"/>
              <a:t>ome do Professor</a:t>
            </a:r>
          </a:p>
        </p:txBody>
      </p:sp>
      <p:pic>
        <p:nvPicPr>
          <p:cNvPr id="5" name="CapasPPT_3.jpg">
            <a:extLst>
              <a:ext uri="{FF2B5EF4-FFF2-40B4-BE49-F238E27FC236}">
                <a16:creationId xmlns:a16="http://schemas.microsoft.com/office/drawing/2014/main" id="{3C744F00-2806-8040-B009-4ED21836A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63"/>
            <a:ext cx="9144000" cy="51411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ÍTULO DA AULA…">
            <a:extLst>
              <a:ext uri="{FF2B5EF4-FFF2-40B4-BE49-F238E27FC236}">
                <a16:creationId xmlns:a16="http://schemas.microsoft.com/office/drawing/2014/main" id="{F23939FF-5016-3546-8CAC-CA84C0673C86}"/>
              </a:ext>
            </a:extLst>
          </p:cNvPr>
          <p:cNvSpPr txBox="1"/>
          <p:nvPr/>
        </p:nvSpPr>
        <p:spPr>
          <a:xfrm>
            <a:off x="0" y="2274793"/>
            <a:ext cx="9144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lang="pt-BR" b="1" dirty="0">
                <a:latin typeface="Avenir Black" panose="02000503020000020003" pitchFamily="2" charset="0"/>
              </a:rPr>
              <a:t>OBRIGADA</a:t>
            </a:r>
            <a:endParaRPr b="1" dirty="0">
              <a:latin typeface="Avenir Black" panose="02000503020000020003" pitchFamily="2" charset="0"/>
            </a:endParaRPr>
          </a:p>
        </p:txBody>
      </p:sp>
      <p:sp>
        <p:nvSpPr>
          <p:cNvPr id="7" name="Prof. Nome do Professor">
            <a:extLst>
              <a:ext uri="{FF2B5EF4-FFF2-40B4-BE49-F238E27FC236}">
                <a16:creationId xmlns:a16="http://schemas.microsoft.com/office/drawing/2014/main" id="{39A981BE-D1AB-E440-A1DD-4A0DEBB5A1B3}"/>
              </a:ext>
            </a:extLst>
          </p:cNvPr>
          <p:cNvSpPr txBox="1"/>
          <p:nvPr/>
        </p:nvSpPr>
        <p:spPr>
          <a:xfrm>
            <a:off x="1" y="3006590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rPr dirty="0"/>
              <a:t>Prof</a:t>
            </a:r>
            <a:r>
              <a:rPr lang="pt-BR" dirty="0" err="1"/>
              <a:t>essora</a:t>
            </a:r>
            <a:r>
              <a:rPr lang="pt-BR" dirty="0"/>
              <a:t> </a:t>
            </a:r>
            <a:r>
              <a:rPr lang="pt-BR" b="1" dirty="0"/>
              <a:t>Priscila Lima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3751940-EF1E-4D48-99C8-C7821BC7E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63"/>
            <a:ext cx="9144000" cy="51411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da Aula…">
            <a:extLst>
              <a:ext uri="{FF2B5EF4-FFF2-40B4-BE49-F238E27FC236}">
                <a16:creationId xmlns:a16="http://schemas.microsoft.com/office/drawing/2014/main" id="{DB0CFA8B-4937-DD43-AA6E-BC381872FDB9}"/>
              </a:ext>
            </a:extLst>
          </p:cNvPr>
          <p:cNvSpPr txBox="1"/>
          <p:nvPr/>
        </p:nvSpPr>
        <p:spPr>
          <a:xfrm>
            <a:off x="4018722" y="4817938"/>
            <a:ext cx="32766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0062A6"/>
                </a:solidFill>
              </a:defRP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ENEM 2021: DO ZERO-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Priscila Lima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B53F9E6B-6AB7-45E4-A4A8-C5D16F1E9414}"/>
              </a:ext>
            </a:extLst>
          </p:cNvPr>
          <p:cNvGrpSpPr/>
          <p:nvPr/>
        </p:nvGrpSpPr>
        <p:grpSpPr>
          <a:xfrm>
            <a:off x="2434634" y="236868"/>
            <a:ext cx="3820061" cy="4451898"/>
            <a:chOff x="2420470" y="395935"/>
            <a:chExt cx="3820061" cy="4451898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4A2D8CD8-84A7-44B6-965B-E7F10D4F34A1}"/>
                </a:ext>
              </a:extLst>
            </p:cNvPr>
            <p:cNvGrpSpPr/>
            <p:nvPr/>
          </p:nvGrpSpPr>
          <p:grpSpPr>
            <a:xfrm>
              <a:off x="2420470" y="4293835"/>
              <a:ext cx="3820061" cy="553998"/>
              <a:chOff x="909293" y="3270634"/>
              <a:chExt cx="3820061" cy="553998"/>
            </a:xfrm>
          </p:grpSpPr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BD6BFBBB-6742-459A-9AFF-2274A332A899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909293" y="3306072"/>
                <a:ext cx="438245" cy="483874"/>
              </a:xfrm>
              <a:prstGeom prst="rect">
                <a:avLst/>
              </a:prstGeom>
            </p:spPr>
          </p:pic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01198EC-A775-4B05-9CAE-98C98E20F947}"/>
                  </a:ext>
                </a:extLst>
              </p:cNvPr>
              <p:cNvSpPr txBox="1"/>
              <p:nvPr/>
            </p:nvSpPr>
            <p:spPr>
              <a:xfrm>
                <a:off x="1323473" y="3270634"/>
                <a:ext cx="3405881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@profpriscilalima</a:t>
                </a:r>
              </a:p>
            </p:txBody>
          </p:sp>
        </p:grpSp>
        <p:pic>
          <p:nvPicPr>
            <p:cNvPr id="25" name="Imagem 24" descr="Mulher sentada posando para foto&#10;&#10;Descrição gerada automaticamente">
              <a:extLst>
                <a:ext uri="{FF2B5EF4-FFF2-40B4-BE49-F238E27FC236}">
                  <a16:creationId xmlns:a16="http://schemas.microsoft.com/office/drawing/2014/main" id="{82EEC187-B801-43F2-90C9-C6114044A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161" y="395935"/>
              <a:ext cx="3331390" cy="4136476"/>
            </a:xfrm>
            <a:prstGeom prst="rect">
              <a:avLst/>
            </a:prstGeom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087FB46-7049-4BB6-B2C4-D054B89FC18D}"/>
              </a:ext>
            </a:extLst>
          </p:cNvPr>
          <p:cNvGrpSpPr/>
          <p:nvPr/>
        </p:nvGrpSpPr>
        <p:grpSpPr>
          <a:xfrm>
            <a:off x="565857" y="808552"/>
            <a:ext cx="2759842" cy="952822"/>
            <a:chOff x="84311" y="99892"/>
            <a:chExt cx="2759842" cy="952822"/>
          </a:xfrm>
        </p:grpSpPr>
        <p:pic>
          <p:nvPicPr>
            <p:cNvPr id="29" name="Imagem 28" descr="Uma imagem contendo gráfico, desenho&#10;&#10;Descrição gerada automaticamente">
              <a:extLst>
                <a:ext uri="{FF2B5EF4-FFF2-40B4-BE49-F238E27FC236}">
                  <a16:creationId xmlns:a16="http://schemas.microsoft.com/office/drawing/2014/main" id="{78168FA1-7F6D-4D59-9D3D-85EE100CF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04"/>
            <a:stretch/>
          </p:blipFill>
          <p:spPr>
            <a:xfrm>
              <a:off x="84311" y="99892"/>
              <a:ext cx="625285" cy="952822"/>
            </a:xfrm>
            <a:prstGeom prst="rect">
              <a:avLst/>
            </a:prstGeom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EB98D159-B1BD-47B9-9820-AFA70C71F736}"/>
                </a:ext>
              </a:extLst>
            </p:cNvPr>
            <p:cNvSpPr txBox="1"/>
            <p:nvPr/>
          </p:nvSpPr>
          <p:spPr>
            <a:xfrm>
              <a:off x="709596" y="276625"/>
              <a:ext cx="213455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30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Fale conosco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BEA70D7-AF13-43B0-A08D-B2FD1FAC251A}"/>
              </a:ext>
            </a:extLst>
          </p:cNvPr>
          <p:cNvGrpSpPr/>
          <p:nvPr/>
        </p:nvGrpSpPr>
        <p:grpSpPr>
          <a:xfrm>
            <a:off x="6678160" y="1761374"/>
            <a:ext cx="1913296" cy="2888532"/>
            <a:chOff x="6423661" y="1732846"/>
            <a:chExt cx="1913296" cy="2888532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C56887DC-30B1-40AA-8F74-875DF085EAEA}"/>
                </a:ext>
              </a:extLst>
            </p:cNvPr>
            <p:cNvGrpSpPr/>
            <p:nvPr/>
          </p:nvGrpSpPr>
          <p:grpSpPr>
            <a:xfrm>
              <a:off x="6423661" y="3943673"/>
              <a:ext cx="1913296" cy="677705"/>
              <a:chOff x="637776" y="713861"/>
              <a:chExt cx="1913296" cy="677705"/>
            </a:xfrm>
          </p:grpSpPr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9C1E4C78-6AFF-4366-8E37-4E44B472002E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637776" y="886977"/>
                <a:ext cx="357666" cy="331472"/>
              </a:xfrm>
              <a:prstGeom prst="rect">
                <a:avLst/>
              </a:prstGeom>
            </p:spPr>
          </p:pic>
          <p:pic>
            <p:nvPicPr>
              <p:cNvPr id="35" name="Picture 4" descr="Logo Youtube – Logos PNG">
                <a:extLst>
                  <a:ext uri="{FF2B5EF4-FFF2-40B4-BE49-F238E27FC236}">
                    <a16:creationId xmlns:a16="http://schemas.microsoft.com/office/drawing/2014/main" id="{681D78A8-C9A4-4464-86A0-1F32C5FD6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2317" y="713861"/>
                <a:ext cx="677705" cy="677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Telegram – Apps no Google Play">
                <a:extLst>
                  <a:ext uri="{FF2B5EF4-FFF2-40B4-BE49-F238E27FC236}">
                    <a16:creationId xmlns:a16="http://schemas.microsoft.com/office/drawing/2014/main" id="{ED03011F-7D8C-4857-9082-84A6D55E5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0775" y="822565"/>
                <a:ext cx="460297" cy="460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Imagem 32" descr="Desenho de personagem de desenho animado&#10;&#10;Descrição gerada automaticamente">
              <a:extLst>
                <a:ext uri="{FF2B5EF4-FFF2-40B4-BE49-F238E27FC236}">
                  <a16:creationId xmlns:a16="http://schemas.microsoft.com/office/drawing/2014/main" id="{B8668561-F831-432E-BBB1-3272FAF98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43"/>
            <a:stretch/>
          </p:blipFill>
          <p:spPr>
            <a:xfrm>
              <a:off x="6612051" y="1732846"/>
              <a:ext cx="1522495" cy="225923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da Aula…">
            <a:extLst>
              <a:ext uri="{FF2B5EF4-FFF2-40B4-BE49-F238E27FC236}">
                <a16:creationId xmlns:a16="http://schemas.microsoft.com/office/drawing/2014/main" id="{DB0CFA8B-4937-DD43-AA6E-BC381872FDB9}"/>
              </a:ext>
            </a:extLst>
          </p:cNvPr>
          <p:cNvSpPr txBox="1"/>
          <p:nvPr/>
        </p:nvSpPr>
        <p:spPr>
          <a:xfrm>
            <a:off x="4018722" y="4817938"/>
            <a:ext cx="32766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0062A6"/>
                </a:solidFill>
              </a:defRP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ENEM 2021: DO ZERO-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Priscila Lima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O DE DESTAQUE">
            <a:extLst>
              <a:ext uri="{FF2B5EF4-FFF2-40B4-BE49-F238E27FC236}">
                <a16:creationId xmlns:a16="http://schemas.microsoft.com/office/drawing/2014/main" id="{23E33F90-340D-4401-9F99-4D806989FE95}"/>
              </a:ext>
            </a:extLst>
          </p:cNvPr>
          <p:cNvSpPr txBox="1"/>
          <p:nvPr/>
        </p:nvSpPr>
        <p:spPr>
          <a:xfrm>
            <a:off x="1049879" y="1147441"/>
            <a:ext cx="6324600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b="1">
                <a:solidFill>
                  <a:srgbClr val="0062A6"/>
                </a:solidFill>
              </a:defRPr>
            </a:lvl1pPr>
          </a:lstStyle>
          <a:p>
            <a:r>
              <a:rPr lang="pt-BR" sz="8000" dirty="0">
                <a:solidFill>
                  <a:srgbClr val="FE4632"/>
                </a:solidFill>
                <a:latin typeface="Avenir Black" panose="02000503020000020003" pitchFamily="2" charset="0"/>
              </a:rPr>
              <a:t>Que danado é Atualidades?</a:t>
            </a:r>
            <a:endParaRPr sz="8000" dirty="0">
              <a:solidFill>
                <a:srgbClr val="FE4632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320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Agrupar 42">
            <a:extLst>
              <a:ext uri="{FF2B5EF4-FFF2-40B4-BE49-F238E27FC236}">
                <a16:creationId xmlns:a16="http://schemas.microsoft.com/office/drawing/2014/main" id="{D4C34F65-D957-48F6-A373-0B79E2FDC54D}"/>
              </a:ext>
            </a:extLst>
          </p:cNvPr>
          <p:cNvGrpSpPr/>
          <p:nvPr/>
        </p:nvGrpSpPr>
        <p:grpSpPr>
          <a:xfrm>
            <a:off x="49299" y="353095"/>
            <a:ext cx="8736369" cy="1557230"/>
            <a:chOff x="257820" y="302780"/>
            <a:chExt cx="8736369" cy="1557230"/>
          </a:xfrm>
        </p:grpSpPr>
        <p:pic>
          <p:nvPicPr>
            <p:cNvPr id="44" name="Gráfico 43" descr="Jornal">
              <a:extLst>
                <a:ext uri="{FF2B5EF4-FFF2-40B4-BE49-F238E27FC236}">
                  <a16:creationId xmlns:a16="http://schemas.microsoft.com/office/drawing/2014/main" id="{7783F252-2F35-4B98-8771-FAA8F5028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820" y="302780"/>
              <a:ext cx="1557230" cy="1557230"/>
            </a:xfrm>
            <a:prstGeom prst="rect">
              <a:avLst/>
            </a:prstGeom>
          </p:spPr>
        </p:pic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192BE3FF-E982-4E38-8EB1-7337DA19B53D}"/>
                </a:ext>
              </a:extLst>
            </p:cNvPr>
            <p:cNvSpPr txBox="1"/>
            <p:nvPr/>
          </p:nvSpPr>
          <p:spPr>
            <a:xfrm>
              <a:off x="1665239" y="671615"/>
              <a:ext cx="732895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rgbClr val="0070C0"/>
                  </a:solidFill>
                </a:rPr>
                <a:t>Eu preciso conhecer os </a:t>
              </a:r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</a:rPr>
                <a:t>detalhes</a:t>
              </a:r>
              <a:r>
                <a:rPr lang="pt-BR" b="1" dirty="0">
                  <a:solidFill>
                    <a:srgbClr val="0070C0"/>
                  </a:solidFill>
                </a:rPr>
                <a:t> de tudo que aconteceu no último ano?</a:t>
              </a:r>
              <a:endParaRPr kumimoji="0" lang="pt-BR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087CB571-CE8D-4E1A-A84D-E3E156BBE3CE}"/>
              </a:ext>
            </a:extLst>
          </p:cNvPr>
          <p:cNvGrpSpPr/>
          <p:nvPr/>
        </p:nvGrpSpPr>
        <p:grpSpPr>
          <a:xfrm>
            <a:off x="1456718" y="753278"/>
            <a:ext cx="7290563" cy="914400"/>
            <a:chOff x="1851451" y="1239288"/>
            <a:chExt cx="7290563" cy="914400"/>
          </a:xfrm>
        </p:grpSpPr>
        <p:pic>
          <p:nvPicPr>
            <p:cNvPr id="47" name="Gráfico 46" descr="Seta: Curva no sentido anti-horário">
              <a:extLst>
                <a:ext uri="{FF2B5EF4-FFF2-40B4-BE49-F238E27FC236}">
                  <a16:creationId xmlns:a16="http://schemas.microsoft.com/office/drawing/2014/main" id="{70BB0391-D92E-4AC1-BF72-9C79B69E4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7759579">
              <a:off x="1851451" y="1239288"/>
              <a:ext cx="914400" cy="914400"/>
            </a:xfrm>
            <a:prstGeom prst="rect">
              <a:avLst/>
            </a:prstGeom>
          </p:spPr>
        </p:pic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D4BAF2DA-0416-4B95-B5E2-10C29688E7BF}"/>
                </a:ext>
              </a:extLst>
            </p:cNvPr>
            <p:cNvSpPr txBox="1"/>
            <p:nvPr/>
          </p:nvSpPr>
          <p:spPr>
            <a:xfrm>
              <a:off x="2702552" y="1621959"/>
              <a:ext cx="64394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chemeClr val="tx1"/>
                  </a:solidFill>
                </a:rPr>
                <a:t>Não! Concentre as suas energias nos </a:t>
              </a:r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</a:rPr>
                <a:t>conceitos</a:t>
              </a:r>
              <a:r>
                <a:rPr lang="pt-BR" b="1" dirty="0">
                  <a:solidFill>
                    <a:schemeClr val="tx1"/>
                  </a:solidFill>
                </a:rPr>
                <a:t>.</a:t>
              </a:r>
              <a:endParaRPr kumimoji="0" lang="pt-BR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F30A78BF-8027-4450-A1DD-F0302260C8BA}"/>
              </a:ext>
            </a:extLst>
          </p:cNvPr>
          <p:cNvGrpSpPr/>
          <p:nvPr/>
        </p:nvGrpSpPr>
        <p:grpSpPr>
          <a:xfrm>
            <a:off x="469085" y="1735992"/>
            <a:ext cx="8205829" cy="1557230"/>
            <a:chOff x="257820" y="302780"/>
            <a:chExt cx="8736369" cy="1557230"/>
          </a:xfrm>
        </p:grpSpPr>
        <p:pic>
          <p:nvPicPr>
            <p:cNvPr id="50" name="Gráfico 49" descr="Jornal">
              <a:extLst>
                <a:ext uri="{FF2B5EF4-FFF2-40B4-BE49-F238E27FC236}">
                  <a16:creationId xmlns:a16="http://schemas.microsoft.com/office/drawing/2014/main" id="{BAA2439A-9B29-4E80-9F4B-711751618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820" y="302780"/>
              <a:ext cx="1557230" cy="1557230"/>
            </a:xfrm>
            <a:prstGeom prst="rect">
              <a:avLst/>
            </a:prstGeom>
          </p:spPr>
        </p:pic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EC454573-A3D3-449D-A7BA-25B4E7108C13}"/>
                </a:ext>
              </a:extLst>
            </p:cNvPr>
            <p:cNvSpPr txBox="1"/>
            <p:nvPr/>
          </p:nvSpPr>
          <p:spPr>
            <a:xfrm>
              <a:off x="1665239" y="671615"/>
              <a:ext cx="732895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rgbClr val="0070C0"/>
                  </a:solidFill>
                </a:rPr>
                <a:t>Atualidades é um tema apenas para </a:t>
              </a:r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</a:rPr>
                <a:t>Geografia</a:t>
              </a:r>
              <a:r>
                <a:rPr lang="pt-BR" b="1" dirty="0">
                  <a:solidFill>
                    <a:srgbClr val="0070C0"/>
                  </a:solidFill>
                </a:rPr>
                <a:t>?</a:t>
              </a:r>
              <a:endParaRPr kumimoji="0" lang="pt-BR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1EA6286A-C332-4318-B703-FA1D0CA27A85}"/>
              </a:ext>
            </a:extLst>
          </p:cNvPr>
          <p:cNvGrpSpPr/>
          <p:nvPr/>
        </p:nvGrpSpPr>
        <p:grpSpPr>
          <a:xfrm>
            <a:off x="1791035" y="2185326"/>
            <a:ext cx="7292549" cy="917189"/>
            <a:chOff x="1851451" y="1239288"/>
            <a:chExt cx="7292549" cy="917189"/>
          </a:xfrm>
        </p:grpSpPr>
        <p:pic>
          <p:nvPicPr>
            <p:cNvPr id="53" name="Gráfico 52" descr="Seta: Curva no sentido anti-horário">
              <a:extLst>
                <a:ext uri="{FF2B5EF4-FFF2-40B4-BE49-F238E27FC236}">
                  <a16:creationId xmlns:a16="http://schemas.microsoft.com/office/drawing/2014/main" id="{1FFC6026-AA88-4937-A45F-79B70C11A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7759579">
              <a:off x="1851451" y="1239288"/>
              <a:ext cx="914400" cy="914400"/>
            </a:xfrm>
            <a:prstGeom prst="rect">
              <a:avLst/>
            </a:prstGeom>
          </p:spPr>
        </p:pic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60245F08-C050-4F43-8568-F71CFE74DB36}"/>
                </a:ext>
              </a:extLst>
            </p:cNvPr>
            <p:cNvSpPr txBox="1"/>
            <p:nvPr/>
          </p:nvSpPr>
          <p:spPr>
            <a:xfrm>
              <a:off x="2704538" y="1510148"/>
              <a:ext cx="6439462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chemeClr val="tx1"/>
                  </a:solidFill>
                </a:rPr>
                <a:t>Não! Temas atuais podem perpassar </a:t>
              </a:r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</a:rPr>
                <a:t>todas</a:t>
              </a:r>
              <a:r>
                <a:rPr lang="pt-BR" b="1" dirty="0">
                  <a:solidFill>
                    <a:schemeClr val="tx1"/>
                  </a:solidFill>
                </a:rPr>
                <a:t> as áreas/habilidades cobradas em Vestibulares.</a:t>
              </a:r>
              <a:endParaRPr kumimoji="0" lang="pt-BR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BED5885A-5CA9-4012-A164-625F443D6B12}"/>
              </a:ext>
            </a:extLst>
          </p:cNvPr>
          <p:cNvGrpSpPr/>
          <p:nvPr/>
        </p:nvGrpSpPr>
        <p:grpSpPr>
          <a:xfrm>
            <a:off x="1135627" y="3228936"/>
            <a:ext cx="7204970" cy="1557230"/>
            <a:chOff x="91151" y="302780"/>
            <a:chExt cx="8903038" cy="1557230"/>
          </a:xfrm>
        </p:grpSpPr>
        <p:pic>
          <p:nvPicPr>
            <p:cNvPr id="56" name="Gráfico 55" descr="Jornal">
              <a:extLst>
                <a:ext uri="{FF2B5EF4-FFF2-40B4-BE49-F238E27FC236}">
                  <a16:creationId xmlns:a16="http://schemas.microsoft.com/office/drawing/2014/main" id="{4F662A42-52CB-4EA8-858D-5177C8DF3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151" y="302780"/>
              <a:ext cx="1723900" cy="1557230"/>
            </a:xfrm>
            <a:prstGeom prst="rect">
              <a:avLst/>
            </a:prstGeom>
          </p:spPr>
        </p:pic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0AAC260-00BB-487C-BA45-57D33D6AC37A}"/>
                </a:ext>
              </a:extLst>
            </p:cNvPr>
            <p:cNvSpPr txBox="1"/>
            <p:nvPr/>
          </p:nvSpPr>
          <p:spPr>
            <a:xfrm>
              <a:off x="1665239" y="671615"/>
              <a:ext cx="732895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rgbClr val="0070C0"/>
                  </a:solidFill>
                </a:rPr>
                <a:t>Preciso estudar Atualidades até a véspera da prova</a:t>
              </a:r>
              <a:endParaRPr kumimoji="0" lang="pt-BR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FF1D16FA-689B-4C30-AA23-93CD1F89864A}"/>
              </a:ext>
            </a:extLst>
          </p:cNvPr>
          <p:cNvGrpSpPr/>
          <p:nvPr/>
        </p:nvGrpSpPr>
        <p:grpSpPr>
          <a:xfrm>
            <a:off x="2530729" y="3601358"/>
            <a:ext cx="4732852" cy="914400"/>
            <a:chOff x="1851451" y="1239288"/>
            <a:chExt cx="4732852" cy="914400"/>
          </a:xfrm>
        </p:grpSpPr>
        <p:pic>
          <p:nvPicPr>
            <p:cNvPr id="59" name="Gráfico 58" descr="Seta: Curva no sentido anti-horário">
              <a:extLst>
                <a:ext uri="{FF2B5EF4-FFF2-40B4-BE49-F238E27FC236}">
                  <a16:creationId xmlns:a16="http://schemas.microsoft.com/office/drawing/2014/main" id="{9AE356C7-63BD-4AEC-9736-28E50CB4A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7759579">
              <a:off x="1851451" y="1239288"/>
              <a:ext cx="914400" cy="914400"/>
            </a:xfrm>
            <a:prstGeom prst="rect">
              <a:avLst/>
            </a:prstGeom>
          </p:spPr>
        </p:pic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2034B876-514A-433F-890E-4B843F0FE6B5}"/>
                </a:ext>
              </a:extLst>
            </p:cNvPr>
            <p:cNvSpPr txBox="1"/>
            <p:nvPr/>
          </p:nvSpPr>
          <p:spPr>
            <a:xfrm>
              <a:off x="2704538" y="1609543"/>
              <a:ext cx="387976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chemeClr val="tx1"/>
                  </a:solidFill>
                </a:rPr>
                <a:t>Depende.</a:t>
              </a:r>
              <a:endParaRPr kumimoji="0" lang="pt-BR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825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0A92062-BB04-44F4-B187-01BCF8E1B8B8}"/>
              </a:ext>
            </a:extLst>
          </p:cNvPr>
          <p:cNvSpPr txBox="1"/>
          <p:nvPr/>
        </p:nvSpPr>
        <p:spPr>
          <a:xfrm>
            <a:off x="1124398" y="433265"/>
            <a:ext cx="732895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60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Lembre-se...</a:t>
            </a:r>
          </a:p>
        </p:txBody>
      </p:sp>
      <p:pic>
        <p:nvPicPr>
          <p:cNvPr id="7" name="Gráfico 6" descr="Contrato">
            <a:extLst>
              <a:ext uri="{FF2B5EF4-FFF2-40B4-BE49-F238E27FC236}">
                <a16:creationId xmlns:a16="http://schemas.microsoft.com/office/drawing/2014/main" id="{125F9334-06C5-4B77-A0FA-F85909BC2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191" y="1584179"/>
            <a:ext cx="1089717" cy="1089717"/>
          </a:xfrm>
          <a:prstGeom prst="rect">
            <a:avLst/>
          </a:prstGeom>
        </p:spPr>
      </p:pic>
      <p:pic>
        <p:nvPicPr>
          <p:cNvPr id="8" name="Gráfico 7" descr="Marketing">
            <a:extLst>
              <a:ext uri="{FF2B5EF4-FFF2-40B4-BE49-F238E27FC236}">
                <a16:creationId xmlns:a16="http://schemas.microsoft.com/office/drawing/2014/main" id="{86EB4224-4237-4164-B81C-CED5CE98B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108" y="538361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D5310B5-7E91-4918-B6B4-23C47A026304}"/>
              </a:ext>
            </a:extLst>
          </p:cNvPr>
          <p:cNvSpPr txBox="1"/>
          <p:nvPr/>
        </p:nvSpPr>
        <p:spPr>
          <a:xfrm>
            <a:off x="13636" y="2545478"/>
            <a:ext cx="3211275" cy="1246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500" b="1" dirty="0">
                <a:solidFill>
                  <a:schemeClr val="tx1"/>
                </a:solidFill>
              </a:rPr>
              <a:t>Acontecimentos próximo à prova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5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CAA4A0-8687-4978-9B19-164D47C08D37}"/>
              </a:ext>
            </a:extLst>
          </p:cNvPr>
          <p:cNvSpPr txBox="1"/>
          <p:nvPr/>
        </p:nvSpPr>
        <p:spPr>
          <a:xfrm>
            <a:off x="916567" y="3507278"/>
            <a:ext cx="4616688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questões objetivas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dirty="0">
                <a:solidFill>
                  <a:srgbClr val="0070C0"/>
                </a:solidFill>
              </a:rPr>
              <a:t> redação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ráfico 13" descr="Marca de seleção">
            <a:extLst>
              <a:ext uri="{FF2B5EF4-FFF2-40B4-BE49-F238E27FC236}">
                <a16:creationId xmlns:a16="http://schemas.microsoft.com/office/drawing/2014/main" id="{FF096350-78B9-4ECE-8195-DFD46E483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391" y="3909402"/>
            <a:ext cx="547007" cy="547007"/>
          </a:xfrm>
          <a:prstGeom prst="rect">
            <a:avLst/>
          </a:prstGeom>
        </p:spPr>
      </p:pic>
      <p:pic>
        <p:nvPicPr>
          <p:cNvPr id="15" name="Gráfico 14" descr="Fechar">
            <a:extLst>
              <a:ext uri="{FF2B5EF4-FFF2-40B4-BE49-F238E27FC236}">
                <a16:creationId xmlns:a16="http://schemas.microsoft.com/office/drawing/2014/main" id="{DE05F4A6-DF59-45AF-922D-248672D18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0501" y="3471590"/>
            <a:ext cx="463613" cy="463613"/>
          </a:xfrm>
          <a:prstGeom prst="rect">
            <a:avLst/>
          </a:prstGeom>
        </p:spPr>
      </p:pic>
      <p:pic>
        <p:nvPicPr>
          <p:cNvPr id="16" name="Gráfico 15" descr="Globo terrestre: Américas">
            <a:extLst>
              <a:ext uri="{FF2B5EF4-FFF2-40B4-BE49-F238E27FC236}">
                <a16:creationId xmlns:a16="http://schemas.microsoft.com/office/drawing/2014/main" id="{A30D3C24-75F9-483F-86F9-5A572D0F72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09582" y="1503160"/>
            <a:ext cx="1089717" cy="108971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CE7B43-C3C9-4DE0-9830-8B64C939716C}"/>
              </a:ext>
            </a:extLst>
          </p:cNvPr>
          <p:cNvSpPr txBox="1"/>
          <p:nvPr/>
        </p:nvSpPr>
        <p:spPr>
          <a:xfrm>
            <a:off x="3028874" y="2568464"/>
            <a:ext cx="3211275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500" b="1" dirty="0">
                <a:solidFill>
                  <a:schemeClr val="tx1"/>
                </a:solidFill>
              </a:rPr>
              <a:t>Contextualize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5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1BA18CB-7D3B-4E28-9398-F5EF77FE3F27}"/>
              </a:ext>
            </a:extLst>
          </p:cNvPr>
          <p:cNvSpPr txBox="1"/>
          <p:nvPr/>
        </p:nvSpPr>
        <p:spPr>
          <a:xfrm>
            <a:off x="3781776" y="3426259"/>
            <a:ext cx="4616688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Fato pelo fato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dirty="0">
                <a:solidFill>
                  <a:srgbClr val="0070C0"/>
                </a:solidFill>
              </a:rPr>
              <a:t> Por que isso aconteceu?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ráfico 18" descr="Fechar">
            <a:extLst>
              <a:ext uri="{FF2B5EF4-FFF2-40B4-BE49-F238E27FC236}">
                <a16:creationId xmlns:a16="http://schemas.microsoft.com/office/drawing/2014/main" id="{8AB195BC-0ED9-454E-B140-3DC9273F14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85440" y="3381837"/>
            <a:ext cx="463613" cy="463613"/>
          </a:xfrm>
          <a:prstGeom prst="rect">
            <a:avLst/>
          </a:prstGeom>
        </p:spPr>
      </p:pic>
      <p:pic>
        <p:nvPicPr>
          <p:cNvPr id="20" name="Gráfico 19" descr="Marca de seleção">
            <a:extLst>
              <a:ext uri="{FF2B5EF4-FFF2-40B4-BE49-F238E27FC236}">
                <a16:creationId xmlns:a16="http://schemas.microsoft.com/office/drawing/2014/main" id="{299BAFAF-AD9D-4CCA-9BDC-F671D7386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8958" y="3889560"/>
            <a:ext cx="547007" cy="547007"/>
          </a:xfrm>
          <a:prstGeom prst="rect">
            <a:avLst/>
          </a:prstGeom>
        </p:spPr>
      </p:pic>
      <p:pic>
        <p:nvPicPr>
          <p:cNvPr id="21" name="Gráfico 20" descr="Carregamento da bateria">
            <a:extLst>
              <a:ext uri="{FF2B5EF4-FFF2-40B4-BE49-F238E27FC236}">
                <a16:creationId xmlns:a16="http://schemas.microsoft.com/office/drawing/2014/main" id="{12BA731D-D9C1-4E22-A791-D6363E390B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24820" y="1493036"/>
            <a:ext cx="1272002" cy="127200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2D1667C-F7AC-493B-BEF0-71A5F84DBA21}"/>
              </a:ext>
            </a:extLst>
          </p:cNvPr>
          <p:cNvSpPr txBox="1"/>
          <p:nvPr/>
        </p:nvSpPr>
        <p:spPr>
          <a:xfrm>
            <a:off x="5974985" y="2526499"/>
            <a:ext cx="3211275" cy="1246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500" b="1" dirty="0">
                <a:solidFill>
                  <a:schemeClr val="tx1"/>
                </a:solidFill>
              </a:rPr>
              <a:t>Foque no que realmente interessa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5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1402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da Aula…">
            <a:extLst>
              <a:ext uri="{FF2B5EF4-FFF2-40B4-BE49-F238E27FC236}">
                <a16:creationId xmlns:a16="http://schemas.microsoft.com/office/drawing/2014/main" id="{DB0CFA8B-4937-DD43-AA6E-BC381872FDB9}"/>
              </a:ext>
            </a:extLst>
          </p:cNvPr>
          <p:cNvSpPr txBox="1"/>
          <p:nvPr/>
        </p:nvSpPr>
        <p:spPr>
          <a:xfrm>
            <a:off x="4018722" y="4817938"/>
            <a:ext cx="32766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0062A6"/>
                </a:solidFill>
              </a:defRP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ENEM 2021: DO ZERO-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Priscila Lima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O DE DESTAQUE">
            <a:extLst>
              <a:ext uri="{FF2B5EF4-FFF2-40B4-BE49-F238E27FC236}">
                <a16:creationId xmlns:a16="http://schemas.microsoft.com/office/drawing/2014/main" id="{23E33F90-340D-4401-9F99-4D806989FE95}"/>
              </a:ext>
            </a:extLst>
          </p:cNvPr>
          <p:cNvSpPr txBox="1"/>
          <p:nvPr/>
        </p:nvSpPr>
        <p:spPr>
          <a:xfrm>
            <a:off x="620804" y="1294477"/>
            <a:ext cx="8639811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solidFill>
                  <a:srgbClr val="0062A6"/>
                </a:solidFill>
              </a:defRPr>
            </a:lvl1pPr>
          </a:lstStyle>
          <a:p>
            <a:r>
              <a:rPr lang="pt-BR" sz="8000" dirty="0">
                <a:solidFill>
                  <a:srgbClr val="FE4632"/>
                </a:solidFill>
                <a:latin typeface="Avenir Black" panose="02000503020000020003" pitchFamily="2" charset="0"/>
              </a:rPr>
              <a:t>Atualidades </a:t>
            </a:r>
            <a:r>
              <a:rPr lang="pt-BR" sz="4000" dirty="0">
                <a:solidFill>
                  <a:schemeClr val="accent1"/>
                </a:solidFill>
                <a:latin typeface="Avenir Black" panose="02000503020000020003" pitchFamily="2" charset="0"/>
              </a:rPr>
              <a:t>é a mesma coisa que </a:t>
            </a:r>
            <a:r>
              <a:rPr lang="pt-BR" sz="8000" dirty="0">
                <a:solidFill>
                  <a:srgbClr val="FE4632"/>
                </a:solidFill>
                <a:latin typeface="Avenir Black" panose="02000503020000020003" pitchFamily="2" charset="0"/>
              </a:rPr>
              <a:t>Geopolítica?</a:t>
            </a:r>
            <a:endParaRPr sz="8000" dirty="0">
              <a:solidFill>
                <a:srgbClr val="FE4632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268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da Aula…">
            <a:extLst>
              <a:ext uri="{FF2B5EF4-FFF2-40B4-BE49-F238E27FC236}">
                <a16:creationId xmlns:a16="http://schemas.microsoft.com/office/drawing/2014/main" id="{DB0CFA8B-4937-DD43-AA6E-BC381872FDB9}"/>
              </a:ext>
            </a:extLst>
          </p:cNvPr>
          <p:cNvSpPr txBox="1"/>
          <p:nvPr/>
        </p:nvSpPr>
        <p:spPr>
          <a:xfrm>
            <a:off x="4018722" y="4817938"/>
            <a:ext cx="32766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0062A6"/>
                </a:solidFill>
              </a:defRP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ENEM 2021: DO ZERO-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Priscila Lima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O DE DESTAQUE">
            <a:extLst>
              <a:ext uri="{FF2B5EF4-FFF2-40B4-BE49-F238E27FC236}">
                <a16:creationId xmlns:a16="http://schemas.microsoft.com/office/drawing/2014/main" id="{23E33F90-340D-4401-9F99-4D806989FE95}"/>
              </a:ext>
            </a:extLst>
          </p:cNvPr>
          <p:cNvSpPr txBox="1"/>
          <p:nvPr/>
        </p:nvSpPr>
        <p:spPr>
          <a:xfrm>
            <a:off x="362707" y="1368219"/>
            <a:ext cx="863981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solidFill>
                  <a:srgbClr val="0062A6"/>
                </a:solidFill>
              </a:defRPr>
            </a:lvl1pPr>
          </a:lstStyle>
          <a:p>
            <a:r>
              <a:rPr lang="pt-BR" sz="8000" dirty="0">
                <a:solidFill>
                  <a:srgbClr val="FE4632"/>
                </a:solidFill>
                <a:latin typeface="Avenir Black" panose="02000503020000020003" pitchFamily="2" charset="0"/>
              </a:rPr>
              <a:t>Por onde começar?</a:t>
            </a:r>
          </a:p>
          <a:p>
            <a:pPr indent="265113"/>
            <a:r>
              <a:rPr lang="pt-BR" sz="4000" i="1" dirty="0">
                <a:solidFill>
                  <a:schemeClr val="tx2"/>
                </a:solidFill>
                <a:latin typeface="Avenir Black" panose="02000503020000020003" pitchFamily="2" charset="0"/>
              </a:rPr>
              <a:t>Quando o assunto é Geopolítica</a:t>
            </a:r>
            <a:endParaRPr sz="4000" i="1" dirty="0">
              <a:solidFill>
                <a:schemeClr val="tx2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720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CA178B6-14CF-4583-8485-D2D861688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98" y="1290313"/>
            <a:ext cx="7716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en-US" altLang="pt-BR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(Body)" charset="0"/>
              <a:cs typeface="+mn-cs"/>
            </a:endParaRPr>
          </a:p>
          <a:p>
            <a:pPr marL="38388925" lvl="1" indent="-457200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kumimoji="0" lang="en-US" altLang="pt-BR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(Body)" charset="0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CE3B81-C55A-4BEC-B4D9-707C36E34394}"/>
              </a:ext>
            </a:extLst>
          </p:cNvPr>
          <p:cNvSpPr txBox="1"/>
          <p:nvPr/>
        </p:nvSpPr>
        <p:spPr>
          <a:xfrm>
            <a:off x="276433" y="358913"/>
            <a:ext cx="65963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>
                <a:solidFill>
                  <a:srgbClr val="FE4632"/>
                </a:solidFill>
              </a:rPr>
              <a:t>Estado-Nação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rgbClr val="FE4632"/>
              </a:solidFill>
              <a:effectLst/>
              <a:uFillTx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385104-82FD-4068-BD5E-D1B418E0F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60" t="53115" r="29013" b="8499"/>
          <a:stretch/>
        </p:blipFill>
        <p:spPr>
          <a:xfrm>
            <a:off x="1271695" y="1878760"/>
            <a:ext cx="6571647" cy="29835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56550CC-4D60-4E63-86A1-C3D8E4B0CCC8}"/>
              </a:ext>
            </a:extLst>
          </p:cNvPr>
          <p:cNvSpPr txBox="1"/>
          <p:nvPr/>
        </p:nvSpPr>
        <p:spPr>
          <a:xfrm>
            <a:off x="1769920" y="1246039"/>
            <a:ext cx="607342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Estado Moderno + Nação + Território =</a:t>
            </a: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Estado-Nação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E6C44AF-1B0D-4670-A121-565C95A6C6A6}"/>
              </a:ext>
            </a:extLst>
          </p:cNvPr>
          <p:cNvCxnSpPr>
            <a:cxnSpLocks/>
          </p:cNvCxnSpPr>
          <p:nvPr/>
        </p:nvCxnSpPr>
        <p:spPr>
          <a:xfrm flipV="1">
            <a:off x="1769920" y="1606373"/>
            <a:ext cx="1804699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7918947-0F79-4F41-A470-15B2180D387A}"/>
              </a:ext>
            </a:extLst>
          </p:cNvPr>
          <p:cNvCxnSpPr/>
          <p:nvPr/>
        </p:nvCxnSpPr>
        <p:spPr>
          <a:xfrm>
            <a:off x="3385530" y="1606373"/>
            <a:ext cx="0" cy="2160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AC35F15-5E77-4499-A713-E15AEBACB4A6}"/>
              </a:ext>
            </a:extLst>
          </p:cNvPr>
          <p:cNvCxnSpPr/>
          <p:nvPr/>
        </p:nvCxnSpPr>
        <p:spPr>
          <a:xfrm flipH="1">
            <a:off x="3225721" y="1812848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A7AD0A6-9D46-4C2A-BA3A-B3DA1F2A5EBF}"/>
              </a:ext>
            </a:extLst>
          </p:cNvPr>
          <p:cNvSpPr txBox="1"/>
          <p:nvPr/>
        </p:nvSpPr>
        <p:spPr>
          <a:xfrm flipH="1">
            <a:off x="1296810" y="1662761"/>
            <a:ext cx="255989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“quem faz a regra/administra”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358B2A7-E5BA-4B4C-94C4-06FD932C7498}"/>
              </a:ext>
            </a:extLst>
          </p:cNvPr>
          <p:cNvCxnSpPr/>
          <p:nvPr/>
        </p:nvCxnSpPr>
        <p:spPr>
          <a:xfrm flipV="1">
            <a:off x="3728791" y="1315902"/>
            <a:ext cx="756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2CE0851-B333-4490-AB7B-7F1D9ABE8180}"/>
              </a:ext>
            </a:extLst>
          </p:cNvPr>
          <p:cNvCxnSpPr/>
          <p:nvPr/>
        </p:nvCxnSpPr>
        <p:spPr>
          <a:xfrm flipV="1">
            <a:off x="3728791" y="1120190"/>
            <a:ext cx="0" cy="2160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107C9D9-DB67-49E0-97BD-7E125CECC3D1}"/>
              </a:ext>
            </a:extLst>
          </p:cNvPr>
          <p:cNvCxnSpPr/>
          <p:nvPr/>
        </p:nvCxnSpPr>
        <p:spPr>
          <a:xfrm>
            <a:off x="3707524" y="1120190"/>
            <a:ext cx="21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1B83670-C60B-484B-B0BD-BD25816517C8}"/>
              </a:ext>
            </a:extLst>
          </p:cNvPr>
          <p:cNvSpPr txBox="1"/>
          <p:nvPr/>
        </p:nvSpPr>
        <p:spPr>
          <a:xfrm flipH="1">
            <a:off x="3909867" y="983658"/>
            <a:ext cx="255989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identidade</a:t>
            </a:r>
            <a:endParaRPr kumimoji="0" lang="pt-BR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A217972-8CAC-45EF-9F04-74489A5B0AAB}"/>
              </a:ext>
            </a:extLst>
          </p:cNvPr>
          <p:cNvCxnSpPr>
            <a:cxnSpLocks/>
          </p:cNvCxnSpPr>
          <p:nvPr/>
        </p:nvCxnSpPr>
        <p:spPr>
          <a:xfrm flipV="1">
            <a:off x="4665060" y="1595740"/>
            <a:ext cx="10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83B6143-EBEB-43B7-9D5C-CABB33C087B8}"/>
              </a:ext>
            </a:extLst>
          </p:cNvPr>
          <p:cNvCxnSpPr/>
          <p:nvPr/>
        </p:nvCxnSpPr>
        <p:spPr>
          <a:xfrm flipV="1">
            <a:off x="4689869" y="1595740"/>
            <a:ext cx="0" cy="2160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C46F0F1-4130-4A29-80E8-DE2D08372B0B}"/>
              </a:ext>
            </a:extLst>
          </p:cNvPr>
          <p:cNvCxnSpPr/>
          <p:nvPr/>
        </p:nvCxnSpPr>
        <p:spPr>
          <a:xfrm>
            <a:off x="4689869" y="1804650"/>
            <a:ext cx="21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953C9E-4893-4479-BA0B-C917CEFDC260}"/>
              </a:ext>
            </a:extLst>
          </p:cNvPr>
          <p:cNvSpPr txBox="1"/>
          <p:nvPr/>
        </p:nvSpPr>
        <p:spPr>
          <a:xfrm flipH="1">
            <a:off x="4908227" y="1647330"/>
            <a:ext cx="255989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Base fís</a:t>
            </a:r>
            <a:r>
              <a:rPr lang="pt-BR" sz="1200" i="1" dirty="0"/>
              <a:t>ica</a:t>
            </a:r>
            <a:endParaRPr kumimoji="0" lang="pt-BR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6219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863</Words>
  <Application>Microsoft Office PowerPoint</Application>
  <PresentationFormat>Apresentação na tela (16:9)</PresentationFormat>
  <Paragraphs>240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Avenir Black</vt:lpstr>
      <vt:lpstr>Avenir Roman</vt:lpstr>
      <vt:lpstr>Calibri</vt:lpstr>
      <vt:lpstr>Calibri (Body)</vt:lpstr>
      <vt:lpstr>Helvetica Neue</vt:lpstr>
      <vt:lpstr>Symbol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Priscila Lima</dc:creator>
  <cp:lastModifiedBy>Priscila Lima</cp:lastModifiedBy>
  <cp:revision>70</cp:revision>
  <dcterms:modified xsi:type="dcterms:W3CDTF">2021-02-03T17:41:58Z</dcterms:modified>
</cp:coreProperties>
</file>